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sldIdLst>
    <p:sldId id="256" r:id="rId5"/>
    <p:sldId id="261" r:id="rId6"/>
    <p:sldId id="257" r:id="rId7"/>
    <p:sldId id="268" r:id="rId8"/>
    <p:sldId id="265" r:id="rId9"/>
    <p:sldId id="263" r:id="rId10"/>
    <p:sldId id="259" r:id="rId11"/>
    <p:sldId id="264" r:id="rId12"/>
    <p:sldId id="271" r:id="rId13"/>
    <p:sldId id="267" r:id="rId14"/>
    <p:sldId id="258" r:id="rId15"/>
    <p:sldId id="270" r:id="rId16"/>
    <p:sldId id="266" r:id="rId17"/>
    <p:sldId id="269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160F0F-C7A4-45B5-8A27-5FAE09673701}" v="7" dt="2022-02-21T18:31:28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7" d="100"/>
          <a:sy n="67" d="100"/>
        </p:scale>
        <p:origin x="32" y="-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 Heimbürger" userId="535d68a6-1f78-4596-96ec-ac4f3cc54a9c" providerId="ADAL" clId="{68160F0F-C7A4-45B5-8A27-5FAE09673701}"/>
    <pc:docChg chg="undo custSel addSld delSld modSld sldOrd">
      <pc:chgData name="Hanne Heimbürger" userId="535d68a6-1f78-4596-96ec-ac4f3cc54a9c" providerId="ADAL" clId="{68160F0F-C7A4-45B5-8A27-5FAE09673701}" dt="2022-02-21T18:35:07.291" v="280" actId="20577"/>
      <pc:docMkLst>
        <pc:docMk/>
      </pc:docMkLst>
      <pc:sldChg chg="addSp delSp modSp mod">
        <pc:chgData name="Hanne Heimbürger" userId="535d68a6-1f78-4596-96ec-ac4f3cc54a9c" providerId="ADAL" clId="{68160F0F-C7A4-45B5-8A27-5FAE09673701}" dt="2022-02-21T18:31:32.355" v="248" actId="14100"/>
        <pc:sldMkLst>
          <pc:docMk/>
          <pc:sldMk cId="2847979233" sldId="256"/>
        </pc:sldMkLst>
        <pc:spChg chg="mod">
          <ac:chgData name="Hanne Heimbürger" userId="535d68a6-1f78-4596-96ec-ac4f3cc54a9c" providerId="ADAL" clId="{68160F0F-C7A4-45B5-8A27-5FAE09673701}" dt="2022-02-21T18:31:32.355" v="248" actId="14100"/>
          <ac:spMkLst>
            <pc:docMk/>
            <pc:sldMk cId="2847979233" sldId="256"/>
            <ac:spMk id="2" creationId="{4FB36998-4CEC-4CB5-9F7A-9403807F706B}"/>
          </ac:spMkLst>
        </pc:spChg>
        <pc:spChg chg="mod">
          <ac:chgData name="Hanne Heimbürger" userId="535d68a6-1f78-4596-96ec-ac4f3cc54a9c" providerId="ADAL" clId="{68160F0F-C7A4-45B5-8A27-5FAE09673701}" dt="2022-02-21T18:31:11.126" v="245" actId="26606"/>
          <ac:spMkLst>
            <pc:docMk/>
            <pc:sldMk cId="2847979233" sldId="256"/>
            <ac:spMk id="6" creationId="{137AD85C-B4A9-4343-9D73-C96C2FEAB932}"/>
          </ac:spMkLst>
        </pc:spChg>
        <pc:spChg chg="add del">
          <ac:chgData name="Hanne Heimbürger" userId="535d68a6-1f78-4596-96ec-ac4f3cc54a9c" providerId="ADAL" clId="{68160F0F-C7A4-45B5-8A27-5FAE09673701}" dt="2022-02-21T18:31:11.126" v="245" actId="26606"/>
          <ac:spMkLst>
            <pc:docMk/>
            <pc:sldMk cId="2847979233" sldId="256"/>
            <ac:spMk id="75" creationId="{231BF440-39FA-4087-84CC-2EEC0BBDAF29}"/>
          </ac:spMkLst>
        </pc:spChg>
        <pc:spChg chg="add del">
          <ac:chgData name="Hanne Heimbürger" userId="535d68a6-1f78-4596-96ec-ac4f3cc54a9c" providerId="ADAL" clId="{68160F0F-C7A4-45B5-8A27-5FAE09673701}" dt="2022-02-21T18:31:11.126" v="245" actId="26606"/>
          <ac:spMkLst>
            <pc:docMk/>
            <pc:sldMk cId="2847979233" sldId="256"/>
            <ac:spMk id="77" creationId="{F04E4CBA-303B-48BD-8451-C2701CB0EEBF}"/>
          </ac:spMkLst>
        </pc:spChg>
        <pc:spChg chg="add del">
          <ac:chgData name="Hanne Heimbürger" userId="535d68a6-1f78-4596-96ec-ac4f3cc54a9c" providerId="ADAL" clId="{68160F0F-C7A4-45B5-8A27-5FAE09673701}" dt="2022-02-21T18:31:11.126" v="245" actId="26606"/>
          <ac:spMkLst>
            <pc:docMk/>
            <pc:sldMk cId="2847979233" sldId="256"/>
            <ac:spMk id="79" creationId="{F6CA58B3-AFCC-4A40-9882-50D5080879B0}"/>
          </ac:spMkLst>
        </pc:spChg>
        <pc:spChg chg="add del">
          <ac:chgData name="Hanne Heimbürger" userId="535d68a6-1f78-4596-96ec-ac4f3cc54a9c" providerId="ADAL" clId="{68160F0F-C7A4-45B5-8A27-5FAE09673701}" dt="2022-02-21T18:31:11.126" v="245" actId="26606"/>
          <ac:spMkLst>
            <pc:docMk/>
            <pc:sldMk cId="2847979233" sldId="256"/>
            <ac:spMk id="81" creationId="{75C56826-D4E5-42ED-8529-079651CB3005}"/>
          </ac:spMkLst>
        </pc:spChg>
        <pc:spChg chg="add del">
          <ac:chgData name="Hanne Heimbürger" userId="535d68a6-1f78-4596-96ec-ac4f3cc54a9c" providerId="ADAL" clId="{68160F0F-C7A4-45B5-8A27-5FAE09673701}" dt="2022-02-21T18:31:11.126" v="245" actId="26606"/>
          <ac:spMkLst>
            <pc:docMk/>
            <pc:sldMk cId="2847979233" sldId="256"/>
            <ac:spMk id="83" creationId="{82095FCE-EF05-4443-B97A-85DEE3A5CA17}"/>
          </ac:spMkLst>
        </pc:spChg>
        <pc:spChg chg="add del">
          <ac:chgData name="Hanne Heimbürger" userId="535d68a6-1f78-4596-96ec-ac4f3cc54a9c" providerId="ADAL" clId="{68160F0F-C7A4-45B5-8A27-5FAE09673701}" dt="2022-02-21T18:31:11.126" v="245" actId="26606"/>
          <ac:spMkLst>
            <pc:docMk/>
            <pc:sldMk cId="2847979233" sldId="256"/>
            <ac:spMk id="85" creationId="{CA00AE6B-AA30-4CF8-BA6F-339B780AD76C}"/>
          </ac:spMkLst>
        </pc:spChg>
        <pc:spChg chg="add del">
          <ac:chgData name="Hanne Heimbürger" userId="535d68a6-1f78-4596-96ec-ac4f3cc54a9c" providerId="ADAL" clId="{68160F0F-C7A4-45B5-8A27-5FAE09673701}" dt="2022-02-21T18:31:11.126" v="245" actId="26606"/>
          <ac:spMkLst>
            <pc:docMk/>
            <pc:sldMk cId="2847979233" sldId="256"/>
            <ac:spMk id="1028" creationId="{84DF55BE-B4AB-4BA1-BDE1-E9F7FB3F110A}"/>
          </ac:spMkLst>
        </pc:spChg>
        <pc:spChg chg="mod">
          <ac:chgData name="Hanne Heimbürger" userId="535d68a6-1f78-4596-96ec-ac4f3cc54a9c" providerId="ADAL" clId="{68160F0F-C7A4-45B5-8A27-5FAE09673701}" dt="2022-02-21T18:31:11.126" v="245" actId="26606"/>
          <ac:spMkLst>
            <pc:docMk/>
            <pc:sldMk cId="2847979233" sldId="256"/>
            <ac:spMk id="1030" creationId="{87AF80F6-3B17-4660-BBC2-4C5F4661D24D}"/>
          </ac:spMkLst>
        </pc:spChg>
        <pc:picChg chg="add mod ord">
          <ac:chgData name="Hanne Heimbürger" userId="535d68a6-1f78-4596-96ec-ac4f3cc54a9c" providerId="ADAL" clId="{68160F0F-C7A4-45B5-8A27-5FAE09673701}" dt="2022-02-21T18:31:11.126" v="245" actId="26606"/>
          <ac:picMkLst>
            <pc:docMk/>
            <pc:sldMk cId="2847979233" sldId="256"/>
            <ac:picMk id="3" creationId="{5754BBF3-99AE-4F1D-8290-7A0762DD7F07}"/>
          </ac:picMkLst>
        </pc:picChg>
        <pc:picChg chg="del">
          <ac:chgData name="Hanne Heimbürger" userId="535d68a6-1f78-4596-96ec-ac4f3cc54a9c" providerId="ADAL" clId="{68160F0F-C7A4-45B5-8A27-5FAE09673701}" dt="2022-02-21T18:30:32.272" v="239" actId="478"/>
          <ac:picMkLst>
            <pc:docMk/>
            <pc:sldMk cId="2847979233" sldId="256"/>
            <ac:picMk id="5" creationId="{33CDD9EB-4FF4-4389-9D53-C268F693BEA7}"/>
          </ac:picMkLst>
        </pc:picChg>
        <pc:picChg chg="mod ord">
          <ac:chgData name="Hanne Heimbürger" userId="535d68a6-1f78-4596-96ec-ac4f3cc54a9c" providerId="ADAL" clId="{68160F0F-C7A4-45B5-8A27-5FAE09673701}" dt="2022-02-21T18:31:28.736" v="247" actId="1076"/>
          <ac:picMkLst>
            <pc:docMk/>
            <pc:sldMk cId="2847979233" sldId="256"/>
            <ac:picMk id="1026" creationId="{FDA81DE9-C99B-4D19-8C95-0BA929A6BB03}"/>
          </ac:picMkLst>
        </pc:picChg>
      </pc:sldChg>
      <pc:sldChg chg="addSp delSp modSp mod ord">
        <pc:chgData name="Hanne Heimbürger" userId="535d68a6-1f78-4596-96ec-ac4f3cc54a9c" providerId="ADAL" clId="{68160F0F-C7A4-45B5-8A27-5FAE09673701}" dt="2022-02-21T18:33:00.157" v="257" actId="20577"/>
        <pc:sldMkLst>
          <pc:docMk/>
          <pc:sldMk cId="1013337429" sldId="259"/>
        </pc:sldMkLst>
        <pc:spChg chg="mod">
          <ac:chgData name="Hanne Heimbürger" userId="535d68a6-1f78-4596-96ec-ac4f3cc54a9c" providerId="ADAL" clId="{68160F0F-C7A4-45B5-8A27-5FAE09673701}" dt="2022-02-21T18:33:00.157" v="257" actId="20577"/>
          <ac:spMkLst>
            <pc:docMk/>
            <pc:sldMk cId="1013337429" sldId="259"/>
            <ac:spMk id="3" creationId="{5DB8753A-2B74-47DE-8E60-4CF68053A932}"/>
          </ac:spMkLst>
        </pc:spChg>
        <pc:spChg chg="add del mod">
          <ac:chgData name="Hanne Heimbürger" userId="535d68a6-1f78-4596-96ec-ac4f3cc54a9c" providerId="ADAL" clId="{68160F0F-C7A4-45B5-8A27-5FAE09673701}" dt="2022-02-21T18:25:30.847" v="182" actId="11529"/>
          <ac:spMkLst>
            <pc:docMk/>
            <pc:sldMk cId="1013337429" sldId="259"/>
            <ac:spMk id="5" creationId="{16D63758-A5DD-4BFD-8FF3-83E0D429F84A}"/>
          </ac:spMkLst>
        </pc:spChg>
        <pc:spChg chg="add mod">
          <ac:chgData name="Hanne Heimbürger" userId="535d68a6-1f78-4596-96ec-ac4f3cc54a9c" providerId="ADAL" clId="{68160F0F-C7A4-45B5-8A27-5FAE09673701}" dt="2022-02-21T18:27:23.534" v="231" actId="1076"/>
          <ac:spMkLst>
            <pc:docMk/>
            <pc:sldMk cId="1013337429" sldId="259"/>
            <ac:spMk id="6" creationId="{562A6825-9CA3-40A0-92C4-7BDF03EA23DE}"/>
          </ac:spMkLst>
        </pc:spChg>
      </pc:sldChg>
      <pc:sldChg chg="modSp mod">
        <pc:chgData name="Hanne Heimbürger" userId="535d68a6-1f78-4596-96ec-ac4f3cc54a9c" providerId="ADAL" clId="{68160F0F-C7A4-45B5-8A27-5FAE09673701}" dt="2022-02-21T18:31:56.286" v="254" actId="20577"/>
        <pc:sldMkLst>
          <pc:docMk/>
          <pc:sldMk cId="1404484182" sldId="261"/>
        </pc:sldMkLst>
        <pc:spChg chg="mod">
          <ac:chgData name="Hanne Heimbürger" userId="535d68a6-1f78-4596-96ec-ac4f3cc54a9c" providerId="ADAL" clId="{68160F0F-C7A4-45B5-8A27-5FAE09673701}" dt="2022-02-21T18:31:56.286" v="254" actId="20577"/>
          <ac:spMkLst>
            <pc:docMk/>
            <pc:sldMk cId="1404484182" sldId="261"/>
            <ac:spMk id="3" creationId="{E11B50FE-ACEB-4FDC-B52D-4A64A38BC0FF}"/>
          </ac:spMkLst>
        </pc:spChg>
      </pc:sldChg>
      <pc:sldChg chg="modSp mod">
        <pc:chgData name="Hanne Heimbürger" userId="535d68a6-1f78-4596-96ec-ac4f3cc54a9c" providerId="ADAL" clId="{68160F0F-C7A4-45B5-8A27-5FAE09673701}" dt="2022-02-21T18:33:23.397" v="264" actId="20577"/>
        <pc:sldMkLst>
          <pc:docMk/>
          <pc:sldMk cId="2827996478" sldId="264"/>
        </pc:sldMkLst>
        <pc:spChg chg="mod">
          <ac:chgData name="Hanne Heimbürger" userId="535d68a6-1f78-4596-96ec-ac4f3cc54a9c" providerId="ADAL" clId="{68160F0F-C7A4-45B5-8A27-5FAE09673701}" dt="2022-02-21T18:33:23.397" v="264" actId="20577"/>
          <ac:spMkLst>
            <pc:docMk/>
            <pc:sldMk cId="2827996478" sldId="264"/>
            <ac:spMk id="3" creationId="{DF615746-58C8-4E7D-82FF-F921D3A80D02}"/>
          </ac:spMkLst>
        </pc:spChg>
      </pc:sldChg>
      <pc:sldChg chg="modSp mod">
        <pc:chgData name="Hanne Heimbürger" userId="535d68a6-1f78-4596-96ec-ac4f3cc54a9c" providerId="ADAL" clId="{68160F0F-C7A4-45B5-8A27-5FAE09673701}" dt="2022-02-21T18:35:07.291" v="280" actId="20577"/>
        <pc:sldMkLst>
          <pc:docMk/>
          <pc:sldMk cId="1596684273" sldId="270"/>
        </pc:sldMkLst>
        <pc:spChg chg="mod">
          <ac:chgData name="Hanne Heimbürger" userId="535d68a6-1f78-4596-96ec-ac4f3cc54a9c" providerId="ADAL" clId="{68160F0F-C7A4-45B5-8A27-5FAE09673701}" dt="2022-02-21T18:35:07.291" v="280" actId="20577"/>
          <ac:spMkLst>
            <pc:docMk/>
            <pc:sldMk cId="1596684273" sldId="270"/>
            <ac:spMk id="13" creationId="{E1C152D9-B040-4757-9709-C6C72C48A155}"/>
          </ac:spMkLst>
        </pc:spChg>
      </pc:sldChg>
      <pc:sldChg chg="modSp mod">
        <pc:chgData name="Hanne Heimbürger" userId="535d68a6-1f78-4596-96ec-ac4f3cc54a9c" providerId="ADAL" clId="{68160F0F-C7A4-45B5-8A27-5FAE09673701}" dt="2022-02-21T18:33:57.752" v="276" actId="20577"/>
        <pc:sldMkLst>
          <pc:docMk/>
          <pc:sldMk cId="1976337592" sldId="271"/>
        </pc:sldMkLst>
        <pc:spChg chg="mod">
          <ac:chgData name="Hanne Heimbürger" userId="535d68a6-1f78-4596-96ec-ac4f3cc54a9c" providerId="ADAL" clId="{68160F0F-C7A4-45B5-8A27-5FAE09673701}" dt="2022-02-21T18:33:57.752" v="276" actId="20577"/>
          <ac:spMkLst>
            <pc:docMk/>
            <pc:sldMk cId="1976337592" sldId="271"/>
            <ac:spMk id="3" creationId="{1C36F3AB-0979-4FFF-86F0-23B99C01A21D}"/>
          </ac:spMkLst>
        </pc:spChg>
      </pc:sldChg>
      <pc:sldChg chg="modSp new del mod">
        <pc:chgData name="Hanne Heimbürger" userId="535d68a6-1f78-4596-96ec-ac4f3cc54a9c" providerId="ADAL" clId="{68160F0F-C7A4-45B5-8A27-5FAE09673701}" dt="2022-02-21T18:28:48.948" v="238" actId="47"/>
        <pc:sldMkLst>
          <pc:docMk/>
          <pc:sldMk cId="3722435223" sldId="272"/>
        </pc:sldMkLst>
        <pc:spChg chg="mod">
          <ac:chgData name="Hanne Heimbürger" userId="535d68a6-1f78-4596-96ec-ac4f3cc54a9c" providerId="ADAL" clId="{68160F0F-C7A4-45B5-8A27-5FAE09673701}" dt="2022-02-21T18:21:30.920" v="22" actId="20577"/>
          <ac:spMkLst>
            <pc:docMk/>
            <pc:sldMk cId="3722435223" sldId="272"/>
            <ac:spMk id="2" creationId="{A294E921-D570-4A33-B86C-C0186DD0FA97}"/>
          </ac:spMkLst>
        </pc:spChg>
        <pc:spChg chg="mod">
          <ac:chgData name="Hanne Heimbürger" userId="535d68a6-1f78-4596-96ec-ac4f3cc54a9c" providerId="ADAL" clId="{68160F0F-C7A4-45B5-8A27-5FAE09673701}" dt="2022-02-21T18:23:27.736" v="162" actId="20577"/>
          <ac:spMkLst>
            <pc:docMk/>
            <pc:sldMk cId="3722435223" sldId="272"/>
            <ac:spMk id="3" creationId="{8B77B822-0C0C-4D48-A38E-991DFC119E1F}"/>
          </ac:spMkLst>
        </pc:spChg>
      </pc:sldChg>
    </pc:docChg>
  </pc:docChgLst>
  <pc:docChgLst>
    <pc:chgData name="Hanne Heimbürger" userId="535d68a6-1f78-4596-96ec-ac4f3cc54a9c" providerId="ADAL" clId="{A1A4AF07-4AA1-4F24-AAC2-65A7BF2FFFC2}"/>
    <pc:docChg chg="undo custSel addSld delSld modSld sldOrd">
      <pc:chgData name="Hanne Heimbürger" userId="535d68a6-1f78-4596-96ec-ac4f3cc54a9c" providerId="ADAL" clId="{A1A4AF07-4AA1-4F24-AAC2-65A7BF2FFFC2}" dt="2022-02-02T10:06:12.881" v="1234" actId="20577"/>
      <pc:docMkLst>
        <pc:docMk/>
      </pc:docMkLst>
      <pc:sldChg chg="addSp delSp modSp mod setBg modClrScheme chgLayout">
        <pc:chgData name="Hanne Heimbürger" userId="535d68a6-1f78-4596-96ec-ac4f3cc54a9c" providerId="ADAL" clId="{A1A4AF07-4AA1-4F24-AAC2-65A7BF2FFFC2}" dt="2022-02-01T15:18:44.434" v="431" actId="20577"/>
        <pc:sldMkLst>
          <pc:docMk/>
          <pc:sldMk cId="2847979233" sldId="256"/>
        </pc:sldMkLst>
        <pc:spChg chg="mod ord">
          <ac:chgData name="Hanne Heimbürger" userId="535d68a6-1f78-4596-96ec-ac4f3cc54a9c" providerId="ADAL" clId="{A1A4AF07-4AA1-4F24-AAC2-65A7BF2FFFC2}" dt="2022-02-01T15:18:44.434" v="431" actId="20577"/>
          <ac:spMkLst>
            <pc:docMk/>
            <pc:sldMk cId="2847979233" sldId="256"/>
            <ac:spMk id="2" creationId="{4FB36998-4CEC-4CB5-9F7A-9403807F706B}"/>
          </ac:spMkLst>
        </pc:spChg>
        <pc:spChg chg="del mod ord">
          <ac:chgData name="Hanne Heimbürger" userId="535d68a6-1f78-4596-96ec-ac4f3cc54a9c" providerId="ADAL" clId="{A1A4AF07-4AA1-4F24-AAC2-65A7BF2FFFC2}" dt="2022-02-01T15:15:03.505" v="382" actId="931"/>
          <ac:spMkLst>
            <pc:docMk/>
            <pc:sldMk cId="2847979233" sldId="256"/>
            <ac:spMk id="3" creationId="{8C4AB5BF-1AA7-4BAD-A98F-740F519C8B53}"/>
          </ac:spMkLst>
        </pc:spChg>
        <pc:spChg chg="add del">
          <ac:chgData name="Hanne Heimbürger" userId="535d68a6-1f78-4596-96ec-ac4f3cc54a9c" providerId="ADAL" clId="{A1A4AF07-4AA1-4F24-AAC2-65A7BF2FFFC2}" dt="2022-02-01T15:16:10.662" v="394" actId="26606"/>
          <ac:spMkLst>
            <pc:docMk/>
            <pc:sldMk cId="2847979233" sldId="256"/>
            <ac:spMk id="71" creationId="{33B1EE1F-6738-485F-A620-2602F7683DFB}"/>
          </ac:spMkLst>
        </pc:spChg>
        <pc:spChg chg="add">
          <ac:chgData name="Hanne Heimbürger" userId="535d68a6-1f78-4596-96ec-ac4f3cc54a9c" providerId="ADAL" clId="{A1A4AF07-4AA1-4F24-AAC2-65A7BF2FFFC2}" dt="2022-02-01T15:16:10.677" v="395" actId="26606"/>
          <ac:spMkLst>
            <pc:docMk/>
            <pc:sldMk cId="2847979233" sldId="256"/>
            <ac:spMk id="1028" creationId="{84DF55BE-B4AB-4BA1-BDE1-E9F7FB3F110A}"/>
          </ac:spMkLst>
        </pc:spChg>
        <pc:spChg chg="add mod">
          <ac:chgData name="Hanne Heimbürger" userId="535d68a6-1f78-4596-96ec-ac4f3cc54a9c" providerId="ADAL" clId="{A1A4AF07-4AA1-4F24-AAC2-65A7BF2FFFC2}" dt="2022-02-01T15:17:01.262" v="399" actId="20577"/>
          <ac:spMkLst>
            <pc:docMk/>
            <pc:sldMk cId="2847979233" sldId="256"/>
            <ac:spMk id="1030" creationId="{87AF80F6-3B17-4660-BBC2-4C5F4661D24D}"/>
          </ac:spMkLst>
        </pc:spChg>
        <pc:picChg chg="add mod ord">
          <ac:chgData name="Hanne Heimbürger" userId="535d68a6-1f78-4596-96ec-ac4f3cc54a9c" providerId="ADAL" clId="{A1A4AF07-4AA1-4F24-AAC2-65A7BF2FFFC2}" dt="2022-02-01T15:18:23.274" v="426" actId="14100"/>
          <ac:picMkLst>
            <pc:docMk/>
            <pc:sldMk cId="2847979233" sldId="256"/>
            <ac:picMk id="5" creationId="{33CDD9EB-4FF4-4389-9D53-C268F693BEA7}"/>
          </ac:picMkLst>
        </pc:picChg>
        <pc:picChg chg="mod">
          <ac:chgData name="Hanne Heimbürger" userId="535d68a6-1f78-4596-96ec-ac4f3cc54a9c" providerId="ADAL" clId="{A1A4AF07-4AA1-4F24-AAC2-65A7BF2FFFC2}" dt="2022-02-01T15:18:16.419" v="424" actId="14100"/>
          <ac:picMkLst>
            <pc:docMk/>
            <pc:sldMk cId="2847979233" sldId="256"/>
            <ac:picMk id="1026" creationId="{FDA81DE9-C99B-4D19-8C95-0BA929A6BB03}"/>
          </ac:picMkLst>
        </pc:picChg>
        <pc:cxnChg chg="add del">
          <ac:chgData name="Hanne Heimbürger" userId="535d68a6-1f78-4596-96ec-ac4f3cc54a9c" providerId="ADAL" clId="{A1A4AF07-4AA1-4F24-AAC2-65A7BF2FFFC2}" dt="2022-02-01T15:16:10.662" v="394" actId="26606"/>
          <ac:cxnSpMkLst>
            <pc:docMk/>
            <pc:sldMk cId="2847979233" sldId="256"/>
            <ac:cxnSpMk id="73" creationId="{ADC544FB-7860-4381-935B-43879C94F627}"/>
          </ac:cxnSpMkLst>
        </pc:cxnChg>
      </pc:sldChg>
      <pc:sldChg chg="addSp delSp modSp mod setBg">
        <pc:chgData name="Hanne Heimbürger" userId="535d68a6-1f78-4596-96ec-ac4f3cc54a9c" providerId="ADAL" clId="{A1A4AF07-4AA1-4F24-AAC2-65A7BF2FFFC2}" dt="2022-02-01T14:51:54.205" v="56" actId="255"/>
        <pc:sldMkLst>
          <pc:docMk/>
          <pc:sldMk cId="3807097084" sldId="257"/>
        </pc:sldMkLst>
        <pc:spChg chg="mod">
          <ac:chgData name="Hanne Heimbürger" userId="535d68a6-1f78-4596-96ec-ac4f3cc54a9c" providerId="ADAL" clId="{A1A4AF07-4AA1-4F24-AAC2-65A7BF2FFFC2}" dt="2022-02-01T14:49:11.703" v="45" actId="26606"/>
          <ac:spMkLst>
            <pc:docMk/>
            <pc:sldMk cId="3807097084" sldId="257"/>
            <ac:spMk id="2" creationId="{98E5D365-F867-4190-B10F-2FF554B6EBF4}"/>
          </ac:spMkLst>
        </pc:spChg>
        <pc:spChg chg="mod ord">
          <ac:chgData name="Hanne Heimbürger" userId="535d68a6-1f78-4596-96ec-ac4f3cc54a9c" providerId="ADAL" clId="{A1A4AF07-4AA1-4F24-AAC2-65A7BF2FFFC2}" dt="2022-02-01T14:51:54.205" v="56" actId="255"/>
          <ac:spMkLst>
            <pc:docMk/>
            <pc:sldMk cId="3807097084" sldId="257"/>
            <ac:spMk id="3" creationId="{80A81576-E9C6-4A66-9CA6-92206333D1F9}"/>
          </ac:spMkLst>
        </pc:spChg>
        <pc:spChg chg="add del">
          <ac:chgData name="Hanne Heimbürger" userId="535d68a6-1f78-4596-96ec-ac4f3cc54a9c" providerId="ADAL" clId="{A1A4AF07-4AA1-4F24-AAC2-65A7BF2FFFC2}" dt="2022-02-01T14:44:37.563" v="5"/>
          <ac:spMkLst>
            <pc:docMk/>
            <pc:sldMk cId="3807097084" sldId="257"/>
            <ac:spMk id="4" creationId="{B691DC99-351D-4C5F-8D7B-C1AB538427F9}"/>
          </ac:spMkLst>
        </pc:spChg>
        <pc:spChg chg="add del">
          <ac:chgData name="Hanne Heimbürger" userId="535d68a6-1f78-4596-96ec-ac4f3cc54a9c" providerId="ADAL" clId="{A1A4AF07-4AA1-4F24-AAC2-65A7BF2FFFC2}" dt="2022-02-01T14:45:15.918" v="7"/>
          <ac:spMkLst>
            <pc:docMk/>
            <pc:sldMk cId="3807097084" sldId="257"/>
            <ac:spMk id="5" creationId="{0CCEA761-3273-44ED-8F9D-5235659365C3}"/>
          </ac:spMkLst>
        </pc:spChg>
        <pc:spChg chg="add del mod">
          <ac:chgData name="Hanne Heimbürger" userId="535d68a6-1f78-4596-96ec-ac4f3cc54a9c" providerId="ADAL" clId="{A1A4AF07-4AA1-4F24-AAC2-65A7BF2FFFC2}" dt="2022-02-01T14:48:37.893" v="39" actId="931"/>
          <ac:spMkLst>
            <pc:docMk/>
            <pc:sldMk cId="3807097084" sldId="257"/>
            <ac:spMk id="8" creationId="{E4B35355-ABD5-4149-A550-02B051BD9478}"/>
          </ac:spMkLst>
        </pc:spChg>
        <pc:spChg chg="add del">
          <ac:chgData name="Hanne Heimbürger" userId="535d68a6-1f78-4596-96ec-ac4f3cc54a9c" providerId="ADAL" clId="{A1A4AF07-4AA1-4F24-AAC2-65A7BF2FFFC2}" dt="2022-02-01T14:48:57.449" v="43" actId="26606"/>
          <ac:spMkLst>
            <pc:docMk/>
            <pc:sldMk cId="3807097084" sldId="257"/>
            <ac:spMk id="15" creationId="{F13C74B1-5B17-4795-BED0-7140497B445A}"/>
          </ac:spMkLst>
        </pc:spChg>
        <pc:spChg chg="add del">
          <ac:chgData name="Hanne Heimbürger" userId="535d68a6-1f78-4596-96ec-ac4f3cc54a9c" providerId="ADAL" clId="{A1A4AF07-4AA1-4F24-AAC2-65A7BF2FFFC2}" dt="2022-02-01T14:48:57.449" v="43" actId="26606"/>
          <ac:spMkLst>
            <pc:docMk/>
            <pc:sldMk cId="3807097084" sldId="257"/>
            <ac:spMk id="17" creationId="{D4974D33-8DC5-464E-8C6D-BE58F0669C17}"/>
          </ac:spMkLst>
        </pc:spChg>
        <pc:spChg chg="add">
          <ac:chgData name="Hanne Heimbürger" userId="535d68a6-1f78-4596-96ec-ac4f3cc54a9c" providerId="ADAL" clId="{A1A4AF07-4AA1-4F24-AAC2-65A7BF2FFFC2}" dt="2022-02-01T14:49:11.703" v="45" actId="26606"/>
          <ac:spMkLst>
            <pc:docMk/>
            <pc:sldMk cId="3807097084" sldId="257"/>
            <ac:spMk id="24" creationId="{79BB35BC-D5C2-4C8B-A22A-A71E6191913B}"/>
          </ac:spMkLst>
        </pc:spChg>
        <pc:picChg chg="del">
          <ac:chgData name="Hanne Heimbürger" userId="535d68a6-1f78-4596-96ec-ac4f3cc54a9c" providerId="ADAL" clId="{A1A4AF07-4AA1-4F24-AAC2-65A7BF2FFFC2}" dt="2022-02-01T14:48:04.882" v="38" actId="478"/>
          <ac:picMkLst>
            <pc:docMk/>
            <pc:sldMk cId="3807097084" sldId="257"/>
            <ac:picMk id="6" creationId="{08EE59F7-1E34-4B51-A885-6FCD91DC8FC7}"/>
          </ac:picMkLst>
        </pc:picChg>
        <pc:picChg chg="add mod">
          <ac:chgData name="Hanne Heimbürger" userId="535d68a6-1f78-4596-96ec-ac4f3cc54a9c" providerId="ADAL" clId="{A1A4AF07-4AA1-4F24-AAC2-65A7BF2FFFC2}" dt="2022-02-01T14:49:11.703" v="45" actId="26606"/>
          <ac:picMkLst>
            <pc:docMk/>
            <pc:sldMk cId="3807097084" sldId="257"/>
            <ac:picMk id="10" creationId="{CBDE8241-DDF4-4064-88CE-18B9A66C42A7}"/>
          </ac:picMkLst>
        </pc:picChg>
        <pc:picChg chg="add del">
          <ac:chgData name="Hanne Heimbürger" userId="535d68a6-1f78-4596-96ec-ac4f3cc54a9c" providerId="ADAL" clId="{A1A4AF07-4AA1-4F24-AAC2-65A7BF2FFFC2}" dt="2022-02-01T14:44:37.563" v="5"/>
          <ac:picMkLst>
            <pc:docMk/>
            <pc:sldMk cId="3807097084" sldId="257"/>
            <ac:picMk id="1026" creationId="{3FBCC686-8338-47E0-A69E-2293E7116D98}"/>
          </ac:picMkLst>
        </pc:picChg>
        <pc:picChg chg="add del">
          <ac:chgData name="Hanne Heimbürger" userId="535d68a6-1f78-4596-96ec-ac4f3cc54a9c" providerId="ADAL" clId="{A1A4AF07-4AA1-4F24-AAC2-65A7BF2FFFC2}" dt="2022-02-01T14:44:37.563" v="5"/>
          <ac:picMkLst>
            <pc:docMk/>
            <pc:sldMk cId="3807097084" sldId="257"/>
            <ac:picMk id="1027" creationId="{0075C988-6104-48A7-91F7-E1B0B881936C}"/>
          </ac:picMkLst>
        </pc:picChg>
        <pc:picChg chg="add del">
          <ac:chgData name="Hanne Heimbürger" userId="535d68a6-1f78-4596-96ec-ac4f3cc54a9c" providerId="ADAL" clId="{A1A4AF07-4AA1-4F24-AAC2-65A7BF2FFFC2}" dt="2022-02-01T14:45:15.918" v="7"/>
          <ac:picMkLst>
            <pc:docMk/>
            <pc:sldMk cId="3807097084" sldId="257"/>
            <ac:picMk id="1029" creationId="{B0B770B7-CD7A-492D-A2DC-FE13857498D1}"/>
          </ac:picMkLst>
        </pc:picChg>
        <pc:picChg chg="add del">
          <ac:chgData name="Hanne Heimbürger" userId="535d68a6-1f78-4596-96ec-ac4f3cc54a9c" providerId="ADAL" clId="{A1A4AF07-4AA1-4F24-AAC2-65A7BF2FFFC2}" dt="2022-02-01T14:45:15.918" v="7"/>
          <ac:picMkLst>
            <pc:docMk/>
            <pc:sldMk cId="3807097084" sldId="257"/>
            <ac:picMk id="1030" creationId="{8E7A1134-0DF6-49F7-8D8A-8EBBC58C50C3}"/>
          </ac:picMkLst>
        </pc:picChg>
        <pc:cxnChg chg="add del">
          <ac:chgData name="Hanne Heimbürger" userId="535d68a6-1f78-4596-96ec-ac4f3cc54a9c" providerId="ADAL" clId="{A1A4AF07-4AA1-4F24-AAC2-65A7BF2FFFC2}" dt="2022-02-01T14:49:11.703" v="45" actId="26606"/>
          <ac:cxnSpMkLst>
            <pc:docMk/>
            <pc:sldMk cId="3807097084" sldId="257"/>
            <ac:cxnSpMk id="19" creationId="{A7F400EE-A8A5-48AF-B4D6-291B52C6F0B0}"/>
          </ac:cxnSpMkLst>
        </pc:cxnChg>
      </pc:sldChg>
      <pc:sldChg chg="addSp delSp modSp mod ord chgLayout">
        <pc:chgData name="Hanne Heimbürger" userId="535d68a6-1f78-4596-96ec-ac4f3cc54a9c" providerId="ADAL" clId="{A1A4AF07-4AA1-4F24-AAC2-65A7BF2FFFC2}" dt="2022-02-01T15:36:47.049" v="978"/>
        <pc:sldMkLst>
          <pc:docMk/>
          <pc:sldMk cId="2873176311" sldId="258"/>
        </pc:sldMkLst>
        <pc:spChg chg="mod ord">
          <ac:chgData name="Hanne Heimbürger" userId="535d68a6-1f78-4596-96ec-ac4f3cc54a9c" providerId="ADAL" clId="{A1A4AF07-4AA1-4F24-AAC2-65A7BF2FFFC2}" dt="2022-02-01T15:20:13.980" v="433" actId="14100"/>
          <ac:spMkLst>
            <pc:docMk/>
            <pc:sldMk cId="2873176311" sldId="258"/>
            <ac:spMk id="2" creationId="{C3F9A2AD-2A5D-4D02-B1AB-61FE6B389888}"/>
          </ac:spMkLst>
        </pc:spChg>
        <pc:spChg chg="del">
          <ac:chgData name="Hanne Heimbürger" userId="535d68a6-1f78-4596-96ec-ac4f3cc54a9c" providerId="ADAL" clId="{A1A4AF07-4AA1-4F24-AAC2-65A7BF2FFFC2}" dt="2022-02-01T14:52:15.648" v="58" actId="26606"/>
          <ac:spMkLst>
            <pc:docMk/>
            <pc:sldMk cId="2873176311" sldId="258"/>
            <ac:spMk id="3" creationId="{3F5DFD95-7B57-45F1-89B0-B8AE737B6F14}"/>
          </ac:spMkLst>
        </pc:spChg>
        <pc:spChg chg="del mod">
          <ac:chgData name="Hanne Heimbürger" userId="535d68a6-1f78-4596-96ec-ac4f3cc54a9c" providerId="ADAL" clId="{A1A4AF07-4AA1-4F24-AAC2-65A7BF2FFFC2}" dt="2022-02-01T14:52:45.953" v="63" actId="700"/>
          <ac:spMkLst>
            <pc:docMk/>
            <pc:sldMk cId="2873176311" sldId="258"/>
            <ac:spMk id="4" creationId="{789F6F14-F6FB-4D26-9F97-7EF001E40BAA}"/>
          </ac:spMkLst>
        </pc:spChg>
        <pc:spChg chg="add mod ord">
          <ac:chgData name="Hanne Heimbürger" userId="535d68a6-1f78-4596-96ec-ac4f3cc54a9c" providerId="ADAL" clId="{A1A4AF07-4AA1-4F24-AAC2-65A7BF2FFFC2}" dt="2022-02-01T14:52:45.953" v="63" actId="700"/>
          <ac:spMkLst>
            <pc:docMk/>
            <pc:sldMk cId="2873176311" sldId="258"/>
            <ac:spMk id="5" creationId="{18374F04-A037-48FE-97EB-E073096AF63B}"/>
          </ac:spMkLst>
        </pc:spChg>
        <pc:graphicFrameChg chg="add mod ord">
          <ac:chgData name="Hanne Heimbürger" userId="535d68a6-1f78-4596-96ec-ac4f3cc54a9c" providerId="ADAL" clId="{A1A4AF07-4AA1-4F24-AAC2-65A7BF2FFFC2}" dt="2022-02-01T14:58:28.837" v="260" actId="20577"/>
          <ac:graphicFrameMkLst>
            <pc:docMk/>
            <pc:sldMk cId="2873176311" sldId="258"/>
            <ac:graphicFrameMk id="8" creationId="{C136986E-2E11-4F04-8F73-F95D952A154A}"/>
          </ac:graphicFrameMkLst>
        </pc:graphicFrameChg>
        <pc:picChg chg="mod">
          <ac:chgData name="Hanne Heimbürger" userId="535d68a6-1f78-4596-96ec-ac4f3cc54a9c" providerId="ADAL" clId="{A1A4AF07-4AA1-4F24-AAC2-65A7BF2FFFC2}" dt="2022-02-01T14:53:13.859" v="67" actId="14100"/>
          <ac:picMkLst>
            <pc:docMk/>
            <pc:sldMk cId="2873176311" sldId="258"/>
            <ac:picMk id="6" creationId="{790E1B67-DE69-45B7-9237-827B4748AF07}"/>
          </ac:picMkLst>
        </pc:picChg>
      </pc:sldChg>
      <pc:sldChg chg="addSp delSp modSp mod ord">
        <pc:chgData name="Hanne Heimbürger" userId="535d68a6-1f78-4596-96ec-ac4f3cc54a9c" providerId="ADAL" clId="{A1A4AF07-4AA1-4F24-AAC2-65A7BF2FFFC2}" dt="2022-02-01T15:34:29.892" v="907"/>
        <pc:sldMkLst>
          <pc:docMk/>
          <pc:sldMk cId="1013337429" sldId="259"/>
        </pc:sldMkLst>
        <pc:spChg chg="mod">
          <ac:chgData name="Hanne Heimbürger" userId="535d68a6-1f78-4596-96ec-ac4f3cc54a9c" providerId="ADAL" clId="{A1A4AF07-4AA1-4F24-AAC2-65A7BF2FFFC2}" dt="2022-02-01T14:59:52.541" v="269" actId="26606"/>
          <ac:spMkLst>
            <pc:docMk/>
            <pc:sldMk cId="1013337429" sldId="259"/>
            <ac:spMk id="2" creationId="{D90811C6-F019-4AA4-BFC9-CB53C2F1516F}"/>
          </ac:spMkLst>
        </pc:spChg>
        <pc:spChg chg="mod">
          <ac:chgData name="Hanne Heimbürger" userId="535d68a6-1f78-4596-96ec-ac4f3cc54a9c" providerId="ADAL" clId="{A1A4AF07-4AA1-4F24-AAC2-65A7BF2FFFC2}" dt="2022-02-01T15:21:33.848" v="445" actId="113"/>
          <ac:spMkLst>
            <pc:docMk/>
            <pc:sldMk cId="1013337429" sldId="259"/>
            <ac:spMk id="3" creationId="{5DB8753A-2B74-47DE-8E60-4CF68053A932}"/>
          </ac:spMkLst>
        </pc:spChg>
        <pc:spChg chg="add del">
          <ac:chgData name="Hanne Heimbürger" userId="535d68a6-1f78-4596-96ec-ac4f3cc54a9c" providerId="ADAL" clId="{A1A4AF07-4AA1-4F24-AAC2-65A7BF2FFFC2}" dt="2022-02-01T14:59:52.541" v="269" actId="26606"/>
          <ac:spMkLst>
            <pc:docMk/>
            <pc:sldMk cId="1013337429" sldId="259"/>
            <ac:spMk id="15" creationId="{49CD2D09-B1BB-4DF5-9E1C-3D21B21EDEFD}"/>
          </ac:spMkLst>
        </pc:spChg>
        <pc:spChg chg="add del">
          <ac:chgData name="Hanne Heimbürger" userId="535d68a6-1f78-4596-96ec-ac4f3cc54a9c" providerId="ADAL" clId="{A1A4AF07-4AA1-4F24-AAC2-65A7BF2FFFC2}" dt="2022-02-01T14:59:52.541" v="269" actId="26606"/>
          <ac:spMkLst>
            <pc:docMk/>
            <pc:sldMk cId="1013337429" sldId="259"/>
            <ac:spMk id="19" creationId="{967C29FE-FD32-4AFB-AD20-DBDF5864B2D8}"/>
          </ac:spMkLst>
        </pc:spChg>
        <pc:spChg chg="add del">
          <ac:chgData name="Hanne Heimbürger" userId="535d68a6-1f78-4596-96ec-ac4f3cc54a9c" providerId="ADAL" clId="{A1A4AF07-4AA1-4F24-AAC2-65A7BF2FFFC2}" dt="2022-02-01T14:59:52.507" v="268" actId="26606"/>
          <ac:spMkLst>
            <pc:docMk/>
            <pc:sldMk cId="1013337429" sldId="259"/>
            <ac:spMk id="24" creationId="{6B5E2835-4E47-45B3-9CFE-732FF7B05472}"/>
          </ac:spMkLst>
        </pc:spChg>
        <pc:spChg chg="add del">
          <ac:chgData name="Hanne Heimbürger" userId="535d68a6-1f78-4596-96ec-ac4f3cc54a9c" providerId="ADAL" clId="{A1A4AF07-4AA1-4F24-AAC2-65A7BF2FFFC2}" dt="2022-02-01T14:59:52.507" v="268" actId="26606"/>
          <ac:spMkLst>
            <pc:docMk/>
            <pc:sldMk cId="1013337429" sldId="259"/>
            <ac:spMk id="26" creationId="{5B45AD5D-AA52-4F7B-9362-576A39AD9E09}"/>
          </ac:spMkLst>
        </pc:spChg>
        <pc:spChg chg="add del">
          <ac:chgData name="Hanne Heimbürger" userId="535d68a6-1f78-4596-96ec-ac4f3cc54a9c" providerId="ADAL" clId="{A1A4AF07-4AA1-4F24-AAC2-65A7BF2FFFC2}" dt="2022-02-01T14:59:52.507" v="268" actId="26606"/>
          <ac:spMkLst>
            <pc:docMk/>
            <pc:sldMk cId="1013337429" sldId="259"/>
            <ac:spMk id="28" creationId="{AEDD7960-4866-4399-BEF6-DD1431AB4E34}"/>
          </ac:spMkLst>
        </pc:spChg>
        <pc:spChg chg="add del">
          <ac:chgData name="Hanne Heimbürger" userId="535d68a6-1f78-4596-96ec-ac4f3cc54a9c" providerId="ADAL" clId="{A1A4AF07-4AA1-4F24-AAC2-65A7BF2FFFC2}" dt="2022-02-01T14:59:52.507" v="268" actId="26606"/>
          <ac:spMkLst>
            <pc:docMk/>
            <pc:sldMk cId="1013337429" sldId="259"/>
            <ac:spMk id="30" creationId="{55D4142C-5077-457F-A6AD-3FECFDB39685}"/>
          </ac:spMkLst>
        </pc:spChg>
        <pc:spChg chg="add del">
          <ac:chgData name="Hanne Heimbürger" userId="535d68a6-1f78-4596-96ec-ac4f3cc54a9c" providerId="ADAL" clId="{A1A4AF07-4AA1-4F24-AAC2-65A7BF2FFFC2}" dt="2022-02-01T14:59:52.507" v="268" actId="26606"/>
          <ac:spMkLst>
            <pc:docMk/>
            <pc:sldMk cId="1013337429" sldId="259"/>
            <ac:spMk id="32" creationId="{7A5F0580-5EE9-419F-96EE-B6529EF6E7D0}"/>
          </ac:spMkLst>
        </pc:spChg>
        <pc:spChg chg="add">
          <ac:chgData name="Hanne Heimbürger" userId="535d68a6-1f78-4596-96ec-ac4f3cc54a9c" providerId="ADAL" clId="{A1A4AF07-4AA1-4F24-AAC2-65A7BF2FFFC2}" dt="2022-02-01T14:59:52.541" v="269" actId="26606"/>
          <ac:spMkLst>
            <pc:docMk/>
            <pc:sldMk cId="1013337429" sldId="259"/>
            <ac:spMk id="34" creationId="{F13C74B1-5B17-4795-BED0-7140497B445A}"/>
          </ac:spMkLst>
        </pc:spChg>
        <pc:spChg chg="add">
          <ac:chgData name="Hanne Heimbürger" userId="535d68a6-1f78-4596-96ec-ac4f3cc54a9c" providerId="ADAL" clId="{A1A4AF07-4AA1-4F24-AAC2-65A7BF2FFFC2}" dt="2022-02-01T14:59:52.541" v="269" actId="26606"/>
          <ac:spMkLst>
            <pc:docMk/>
            <pc:sldMk cId="1013337429" sldId="259"/>
            <ac:spMk id="35" creationId="{D4974D33-8DC5-464E-8C6D-BE58F0669C17}"/>
          </ac:spMkLst>
        </pc:spChg>
        <pc:picChg chg="mod ord">
          <ac:chgData name="Hanne Heimbürger" userId="535d68a6-1f78-4596-96ec-ac4f3cc54a9c" providerId="ADAL" clId="{A1A4AF07-4AA1-4F24-AAC2-65A7BF2FFFC2}" dt="2022-02-01T14:59:52.541" v="269" actId="26606"/>
          <ac:picMkLst>
            <pc:docMk/>
            <pc:sldMk cId="1013337429" sldId="259"/>
            <ac:picMk id="10" creationId="{F112AC44-DFA7-4DA4-8C07-0CEC08A1E000}"/>
          </ac:picMkLst>
        </pc:picChg>
        <pc:picChg chg="add del">
          <ac:chgData name="Hanne Heimbürger" userId="535d68a6-1f78-4596-96ec-ac4f3cc54a9c" providerId="ADAL" clId="{A1A4AF07-4AA1-4F24-AAC2-65A7BF2FFFC2}" dt="2022-02-01T14:59:52.541" v="269" actId="26606"/>
          <ac:picMkLst>
            <pc:docMk/>
            <pc:sldMk cId="1013337429" sldId="259"/>
            <ac:picMk id="17" creationId="{83355637-BA71-4F63-94C9-E77BF81BDFC0}"/>
          </ac:picMkLst>
        </pc:picChg>
      </pc:sldChg>
      <pc:sldChg chg="del">
        <pc:chgData name="Hanne Heimbürger" userId="535d68a6-1f78-4596-96ec-ac4f3cc54a9c" providerId="ADAL" clId="{A1A4AF07-4AA1-4F24-AAC2-65A7BF2FFFC2}" dt="2022-02-01T15:22:52.123" v="454" actId="47"/>
        <pc:sldMkLst>
          <pc:docMk/>
          <pc:sldMk cId="3415491338" sldId="260"/>
        </pc:sldMkLst>
      </pc:sldChg>
      <pc:sldChg chg="modSp del mod ord">
        <pc:chgData name="Hanne Heimbürger" userId="535d68a6-1f78-4596-96ec-ac4f3cc54a9c" providerId="ADAL" clId="{A1A4AF07-4AA1-4F24-AAC2-65A7BF2FFFC2}" dt="2022-02-01T15:40:40.092" v="992" actId="47"/>
        <pc:sldMkLst>
          <pc:docMk/>
          <pc:sldMk cId="765518068" sldId="261"/>
        </pc:sldMkLst>
        <pc:spChg chg="mod">
          <ac:chgData name="Hanne Heimbürger" userId="535d68a6-1f78-4596-96ec-ac4f3cc54a9c" providerId="ADAL" clId="{A1A4AF07-4AA1-4F24-AAC2-65A7BF2FFFC2}" dt="2022-02-01T15:23:55.119" v="468" actId="20577"/>
          <ac:spMkLst>
            <pc:docMk/>
            <pc:sldMk cId="765518068" sldId="261"/>
            <ac:spMk id="3" creationId="{E11B50FE-ACEB-4FDC-B52D-4A64A38BC0FF}"/>
          </ac:spMkLst>
        </pc:spChg>
      </pc:sldChg>
      <pc:sldChg chg="delSp modSp add mod setBg delDesignElem">
        <pc:chgData name="Hanne Heimbürger" userId="535d68a6-1f78-4596-96ec-ac4f3cc54a9c" providerId="ADAL" clId="{A1A4AF07-4AA1-4F24-AAC2-65A7BF2FFFC2}" dt="2022-02-01T15:43:24.996" v="1141" actId="27636"/>
        <pc:sldMkLst>
          <pc:docMk/>
          <pc:sldMk cId="1404484182" sldId="261"/>
        </pc:sldMkLst>
        <pc:spChg chg="mod">
          <ac:chgData name="Hanne Heimbürger" userId="535d68a6-1f78-4596-96ec-ac4f3cc54a9c" providerId="ADAL" clId="{A1A4AF07-4AA1-4F24-AAC2-65A7BF2FFFC2}" dt="2022-02-01T15:43:24.996" v="1141" actId="27636"/>
          <ac:spMkLst>
            <pc:docMk/>
            <pc:sldMk cId="1404484182" sldId="261"/>
            <ac:spMk id="3" creationId="{E11B50FE-ACEB-4FDC-B52D-4A64A38BC0FF}"/>
          </ac:spMkLst>
        </pc:spChg>
        <pc:spChg chg="del">
          <ac:chgData name="Hanne Heimbürger" userId="535d68a6-1f78-4596-96ec-ac4f3cc54a9c" providerId="ADAL" clId="{A1A4AF07-4AA1-4F24-AAC2-65A7BF2FFFC2}" dt="2022-02-01T15:40:50.608" v="995"/>
          <ac:spMkLst>
            <pc:docMk/>
            <pc:sldMk cId="1404484182" sldId="261"/>
            <ac:spMk id="11" creationId="{D1D34770-47A8-402C-AF23-2B653F2D88C1}"/>
          </ac:spMkLst>
        </pc:spChg>
      </pc:sldChg>
      <pc:sldChg chg="ord">
        <pc:chgData name="Hanne Heimbürger" userId="535d68a6-1f78-4596-96ec-ac4f3cc54a9c" providerId="ADAL" clId="{A1A4AF07-4AA1-4F24-AAC2-65A7BF2FFFC2}" dt="2022-02-01T15:24:40.089" v="472"/>
        <pc:sldMkLst>
          <pc:docMk/>
          <pc:sldMk cId="3071133791" sldId="263"/>
        </pc:sldMkLst>
      </pc:sldChg>
      <pc:sldChg chg="modSp mod ord">
        <pc:chgData name="Hanne Heimbürger" userId="535d68a6-1f78-4596-96ec-ac4f3cc54a9c" providerId="ADAL" clId="{A1A4AF07-4AA1-4F24-AAC2-65A7BF2FFFC2}" dt="2022-02-01T15:38:56.474" v="990" actId="20577"/>
        <pc:sldMkLst>
          <pc:docMk/>
          <pc:sldMk cId="2827996478" sldId="264"/>
        </pc:sldMkLst>
        <pc:spChg chg="mod">
          <ac:chgData name="Hanne Heimbürger" userId="535d68a6-1f78-4596-96ec-ac4f3cc54a9c" providerId="ADAL" clId="{A1A4AF07-4AA1-4F24-AAC2-65A7BF2FFFC2}" dt="2022-02-01T15:38:56.474" v="990" actId="20577"/>
          <ac:spMkLst>
            <pc:docMk/>
            <pc:sldMk cId="2827996478" sldId="264"/>
            <ac:spMk id="2" creationId="{42D6B2CD-CDE5-4A35-9526-7BE3D069849B}"/>
          </ac:spMkLst>
        </pc:spChg>
        <pc:spChg chg="mod">
          <ac:chgData name="Hanne Heimbürger" userId="535d68a6-1f78-4596-96ec-ac4f3cc54a9c" providerId="ADAL" clId="{A1A4AF07-4AA1-4F24-AAC2-65A7BF2FFFC2}" dt="2022-02-01T15:22:21.450" v="453" actId="20577"/>
          <ac:spMkLst>
            <pc:docMk/>
            <pc:sldMk cId="2827996478" sldId="264"/>
            <ac:spMk id="3" creationId="{DF615746-58C8-4E7D-82FF-F921D3A80D02}"/>
          </ac:spMkLst>
        </pc:spChg>
      </pc:sldChg>
      <pc:sldChg chg="addSp delSp modSp mod ord">
        <pc:chgData name="Hanne Heimbürger" userId="535d68a6-1f78-4596-96ec-ac4f3cc54a9c" providerId="ADAL" clId="{A1A4AF07-4AA1-4F24-AAC2-65A7BF2FFFC2}" dt="2022-02-01T15:25:37.781" v="476"/>
        <pc:sldMkLst>
          <pc:docMk/>
          <pc:sldMk cId="49213012" sldId="265"/>
        </pc:sldMkLst>
        <pc:spChg chg="mod">
          <ac:chgData name="Hanne Heimbürger" userId="535d68a6-1f78-4596-96ec-ac4f3cc54a9c" providerId="ADAL" clId="{A1A4AF07-4AA1-4F24-AAC2-65A7BF2FFFC2}" dt="2022-02-01T15:01:00.011" v="272" actId="14100"/>
          <ac:spMkLst>
            <pc:docMk/>
            <pc:sldMk cId="49213012" sldId="265"/>
            <ac:spMk id="2" creationId="{7A4D8AD1-B7D5-4094-B52E-B64A9AD9056E}"/>
          </ac:spMkLst>
        </pc:spChg>
        <pc:spChg chg="mod">
          <ac:chgData name="Hanne Heimbürger" userId="535d68a6-1f78-4596-96ec-ac4f3cc54a9c" providerId="ADAL" clId="{A1A4AF07-4AA1-4F24-AAC2-65A7BF2FFFC2}" dt="2022-02-01T15:01:16.556" v="278" actId="27636"/>
          <ac:spMkLst>
            <pc:docMk/>
            <pc:sldMk cId="49213012" sldId="265"/>
            <ac:spMk id="3" creationId="{966FAE65-A01A-4652-AF95-BC5353C6E913}"/>
          </ac:spMkLst>
        </pc:spChg>
        <pc:spChg chg="del">
          <ac:chgData name="Hanne Heimbürger" userId="535d68a6-1f78-4596-96ec-ac4f3cc54a9c" providerId="ADAL" clId="{A1A4AF07-4AA1-4F24-AAC2-65A7BF2FFFC2}" dt="2022-02-01T15:00:48.047" v="270" actId="26606"/>
          <ac:spMkLst>
            <pc:docMk/>
            <pc:sldMk cId="49213012" sldId="265"/>
            <ac:spMk id="11" creationId="{49CD2D09-B1BB-4DF5-9E1C-3D21B21EDEFD}"/>
          </ac:spMkLst>
        </pc:spChg>
        <pc:spChg chg="del">
          <ac:chgData name="Hanne Heimbürger" userId="535d68a6-1f78-4596-96ec-ac4f3cc54a9c" providerId="ADAL" clId="{A1A4AF07-4AA1-4F24-AAC2-65A7BF2FFFC2}" dt="2022-02-01T15:00:48.047" v="270" actId="26606"/>
          <ac:spMkLst>
            <pc:docMk/>
            <pc:sldMk cId="49213012" sldId="265"/>
            <ac:spMk id="15" creationId="{967C29FE-FD32-4AFB-AD20-DBDF5864B2D8}"/>
          </ac:spMkLst>
        </pc:spChg>
        <pc:spChg chg="add">
          <ac:chgData name="Hanne Heimbürger" userId="535d68a6-1f78-4596-96ec-ac4f3cc54a9c" providerId="ADAL" clId="{A1A4AF07-4AA1-4F24-AAC2-65A7BF2FFFC2}" dt="2022-02-01T15:00:48.047" v="270" actId="26606"/>
          <ac:spMkLst>
            <pc:docMk/>
            <pc:sldMk cId="49213012" sldId="265"/>
            <ac:spMk id="20" creationId="{D009D6D5-DAC2-4A8B-A17A-E206B9012D09}"/>
          </ac:spMkLst>
        </pc:spChg>
        <pc:picChg chg="mod">
          <ac:chgData name="Hanne Heimbürger" userId="535d68a6-1f78-4596-96ec-ac4f3cc54a9c" providerId="ADAL" clId="{A1A4AF07-4AA1-4F24-AAC2-65A7BF2FFFC2}" dt="2022-02-01T15:00:48.047" v="270" actId="26606"/>
          <ac:picMkLst>
            <pc:docMk/>
            <pc:sldMk cId="49213012" sldId="265"/>
            <ac:picMk id="6" creationId="{368D5C01-59D6-4064-85B1-A2CC6D12E882}"/>
          </ac:picMkLst>
        </pc:picChg>
        <pc:picChg chg="del">
          <ac:chgData name="Hanne Heimbürger" userId="535d68a6-1f78-4596-96ec-ac4f3cc54a9c" providerId="ADAL" clId="{A1A4AF07-4AA1-4F24-AAC2-65A7BF2FFFC2}" dt="2022-02-01T15:00:48.047" v="270" actId="26606"/>
          <ac:picMkLst>
            <pc:docMk/>
            <pc:sldMk cId="49213012" sldId="265"/>
            <ac:picMk id="13" creationId="{83355637-BA71-4F63-94C9-E77BF81BDFC0}"/>
          </ac:picMkLst>
        </pc:picChg>
      </pc:sldChg>
      <pc:sldChg chg="modSp mod ord">
        <pc:chgData name="Hanne Heimbürger" userId="535d68a6-1f78-4596-96ec-ac4f3cc54a9c" providerId="ADAL" clId="{A1A4AF07-4AA1-4F24-AAC2-65A7BF2FFFC2}" dt="2022-02-01T15:34:38.514" v="909"/>
        <pc:sldMkLst>
          <pc:docMk/>
          <pc:sldMk cId="753904804" sldId="266"/>
        </pc:sldMkLst>
        <pc:spChg chg="mod">
          <ac:chgData name="Hanne Heimbürger" userId="535d68a6-1f78-4596-96ec-ac4f3cc54a9c" providerId="ADAL" clId="{A1A4AF07-4AA1-4F24-AAC2-65A7BF2FFFC2}" dt="2022-02-01T15:21:22.165" v="444" actId="6549"/>
          <ac:spMkLst>
            <pc:docMk/>
            <pc:sldMk cId="753904804" sldId="266"/>
            <ac:spMk id="2" creationId="{1208A189-B2F5-4996-A171-755C7E77CF25}"/>
          </ac:spMkLst>
        </pc:spChg>
      </pc:sldChg>
      <pc:sldChg chg="modSp mod ord">
        <pc:chgData name="Hanne Heimbürger" userId="535d68a6-1f78-4596-96ec-ac4f3cc54a9c" providerId="ADAL" clId="{A1A4AF07-4AA1-4F24-AAC2-65A7BF2FFFC2}" dt="2022-02-01T15:36:17.989" v="976" actId="14100"/>
        <pc:sldMkLst>
          <pc:docMk/>
          <pc:sldMk cId="4205412982" sldId="267"/>
        </pc:sldMkLst>
        <pc:spChg chg="mod">
          <ac:chgData name="Hanne Heimbürger" userId="535d68a6-1f78-4596-96ec-ac4f3cc54a9c" providerId="ADAL" clId="{A1A4AF07-4AA1-4F24-AAC2-65A7BF2FFFC2}" dt="2022-02-01T15:36:17.989" v="976" actId="14100"/>
          <ac:spMkLst>
            <pc:docMk/>
            <pc:sldMk cId="4205412982" sldId="267"/>
            <ac:spMk id="2" creationId="{D91858DD-0084-4095-A7ED-7EA1C34CE65C}"/>
          </ac:spMkLst>
        </pc:spChg>
        <pc:spChg chg="mod">
          <ac:chgData name="Hanne Heimbürger" userId="535d68a6-1f78-4596-96ec-ac4f3cc54a9c" providerId="ADAL" clId="{A1A4AF07-4AA1-4F24-AAC2-65A7BF2FFFC2}" dt="2022-02-01T15:35:57.222" v="975" actId="20577"/>
          <ac:spMkLst>
            <pc:docMk/>
            <pc:sldMk cId="4205412982" sldId="267"/>
            <ac:spMk id="3" creationId="{60470550-1DBF-459D-B807-3A5AA4EFF69D}"/>
          </ac:spMkLst>
        </pc:spChg>
      </pc:sldChg>
      <pc:sldChg chg="ord">
        <pc:chgData name="Hanne Heimbürger" userId="535d68a6-1f78-4596-96ec-ac4f3cc54a9c" providerId="ADAL" clId="{A1A4AF07-4AA1-4F24-AAC2-65A7BF2FFFC2}" dt="2022-02-01T15:38:35.181" v="984"/>
        <pc:sldMkLst>
          <pc:docMk/>
          <pc:sldMk cId="2897063097" sldId="268"/>
        </pc:sldMkLst>
      </pc:sldChg>
      <pc:sldChg chg="addSp delSp modSp new mod ord setBg chgLayout">
        <pc:chgData name="Hanne Heimbürger" userId="535d68a6-1f78-4596-96ec-ac4f3cc54a9c" providerId="ADAL" clId="{A1A4AF07-4AA1-4F24-AAC2-65A7BF2FFFC2}" dt="2022-02-02T10:06:12.881" v="1234" actId="20577"/>
        <pc:sldMkLst>
          <pc:docMk/>
          <pc:sldMk cId="1596684273" sldId="270"/>
        </pc:sldMkLst>
        <pc:spChg chg="del">
          <ac:chgData name="Hanne Heimbürger" userId="535d68a6-1f78-4596-96ec-ac4f3cc54a9c" providerId="ADAL" clId="{A1A4AF07-4AA1-4F24-AAC2-65A7BF2FFFC2}" dt="2022-02-01T14:54:20.896" v="93" actId="700"/>
          <ac:spMkLst>
            <pc:docMk/>
            <pc:sldMk cId="1596684273" sldId="270"/>
            <ac:spMk id="2" creationId="{07A5AB6E-2A37-4B81-B8A8-13BBA196E588}"/>
          </ac:spMkLst>
        </pc:spChg>
        <pc:spChg chg="del">
          <ac:chgData name="Hanne Heimbürger" userId="535d68a6-1f78-4596-96ec-ac4f3cc54a9c" providerId="ADAL" clId="{A1A4AF07-4AA1-4F24-AAC2-65A7BF2FFFC2}" dt="2022-02-01T14:54:20.896" v="93" actId="700"/>
          <ac:spMkLst>
            <pc:docMk/>
            <pc:sldMk cId="1596684273" sldId="270"/>
            <ac:spMk id="3" creationId="{A980A64A-4703-48A6-B0C8-FE77BAA8CACD}"/>
          </ac:spMkLst>
        </pc:spChg>
        <pc:spChg chg="del">
          <ac:chgData name="Hanne Heimbürger" userId="535d68a6-1f78-4596-96ec-ac4f3cc54a9c" providerId="ADAL" clId="{A1A4AF07-4AA1-4F24-AAC2-65A7BF2FFFC2}" dt="2022-02-01T14:54:20.896" v="93" actId="700"/>
          <ac:spMkLst>
            <pc:docMk/>
            <pc:sldMk cId="1596684273" sldId="270"/>
            <ac:spMk id="4" creationId="{76F57CE4-95A8-49EA-888B-EF0213CC8D53}"/>
          </ac:spMkLst>
        </pc:spChg>
        <pc:spChg chg="add del mod">
          <ac:chgData name="Hanne Heimbürger" userId="535d68a6-1f78-4596-96ec-ac4f3cc54a9c" providerId="ADAL" clId="{A1A4AF07-4AA1-4F24-AAC2-65A7BF2FFFC2}" dt="2022-02-01T14:55:21.052" v="102"/>
          <ac:spMkLst>
            <pc:docMk/>
            <pc:sldMk cId="1596684273" sldId="270"/>
            <ac:spMk id="6" creationId="{77CA0BCC-35CE-41BB-99B9-8F3774053703}"/>
          </ac:spMkLst>
        </pc:spChg>
        <pc:spChg chg="add del mod ord">
          <ac:chgData name="Hanne Heimbürger" userId="535d68a6-1f78-4596-96ec-ac4f3cc54a9c" providerId="ADAL" clId="{A1A4AF07-4AA1-4F24-AAC2-65A7BF2FFFC2}" dt="2022-02-01T14:55:31.165" v="103" actId="700"/>
          <ac:spMkLst>
            <pc:docMk/>
            <pc:sldMk cId="1596684273" sldId="270"/>
            <ac:spMk id="7" creationId="{9119A997-B676-4F4B-BA10-CEB28A3D0886}"/>
          </ac:spMkLst>
        </pc:spChg>
        <pc:spChg chg="add del mod ord">
          <ac:chgData name="Hanne Heimbürger" userId="535d68a6-1f78-4596-96ec-ac4f3cc54a9c" providerId="ADAL" clId="{A1A4AF07-4AA1-4F24-AAC2-65A7BF2FFFC2}" dt="2022-02-01T14:55:31.165" v="103" actId="700"/>
          <ac:spMkLst>
            <pc:docMk/>
            <pc:sldMk cId="1596684273" sldId="270"/>
            <ac:spMk id="8" creationId="{455DD5A0-1202-458A-9FC0-B4C1327D361F}"/>
          </ac:spMkLst>
        </pc:spChg>
        <pc:spChg chg="add del mod ord">
          <ac:chgData name="Hanne Heimbürger" userId="535d68a6-1f78-4596-96ec-ac4f3cc54a9c" providerId="ADAL" clId="{A1A4AF07-4AA1-4F24-AAC2-65A7BF2FFFC2}" dt="2022-02-01T14:55:01.771" v="96" actId="931"/>
          <ac:spMkLst>
            <pc:docMk/>
            <pc:sldMk cId="1596684273" sldId="270"/>
            <ac:spMk id="9" creationId="{FE0C861E-28B5-46B5-A2EC-C7BD50E64644}"/>
          </ac:spMkLst>
        </pc:spChg>
        <pc:spChg chg="add mod ord">
          <ac:chgData name="Hanne Heimbürger" userId="535d68a6-1f78-4596-96ec-ac4f3cc54a9c" providerId="ADAL" clId="{A1A4AF07-4AA1-4F24-AAC2-65A7BF2FFFC2}" dt="2022-02-02T10:05:12.136" v="1144" actId="14100"/>
          <ac:spMkLst>
            <pc:docMk/>
            <pc:sldMk cId="1596684273" sldId="270"/>
            <ac:spMk id="12" creationId="{0C1BC6EC-E923-4DF7-8D20-50A581AFD3A8}"/>
          </ac:spMkLst>
        </pc:spChg>
        <pc:spChg chg="add mod ord">
          <ac:chgData name="Hanne Heimbürger" userId="535d68a6-1f78-4596-96ec-ac4f3cc54a9c" providerId="ADAL" clId="{A1A4AF07-4AA1-4F24-AAC2-65A7BF2FFFC2}" dt="2022-02-02T10:06:12.881" v="1234" actId="20577"/>
          <ac:spMkLst>
            <pc:docMk/>
            <pc:sldMk cId="1596684273" sldId="270"/>
            <ac:spMk id="13" creationId="{E1C152D9-B040-4757-9709-C6C72C48A155}"/>
          </ac:spMkLst>
        </pc:spChg>
        <pc:spChg chg="add del">
          <ac:chgData name="Hanne Heimbürger" userId="535d68a6-1f78-4596-96ec-ac4f3cc54a9c" providerId="ADAL" clId="{A1A4AF07-4AA1-4F24-AAC2-65A7BF2FFFC2}" dt="2022-02-01T15:06:19.401" v="282" actId="26606"/>
          <ac:spMkLst>
            <pc:docMk/>
            <pc:sldMk cId="1596684273" sldId="270"/>
            <ac:spMk id="18" creationId="{F13C74B1-5B17-4795-BED0-7140497B445A}"/>
          </ac:spMkLst>
        </pc:spChg>
        <pc:spChg chg="add del">
          <ac:chgData name="Hanne Heimbürger" userId="535d68a6-1f78-4596-96ec-ac4f3cc54a9c" providerId="ADAL" clId="{A1A4AF07-4AA1-4F24-AAC2-65A7BF2FFFC2}" dt="2022-02-01T15:06:19.401" v="282" actId="26606"/>
          <ac:spMkLst>
            <pc:docMk/>
            <pc:sldMk cId="1596684273" sldId="270"/>
            <ac:spMk id="20" creationId="{D4974D33-8DC5-464E-8C6D-BE58F0669C17}"/>
          </ac:spMkLst>
        </pc:spChg>
        <pc:spChg chg="add">
          <ac:chgData name="Hanne Heimbürger" userId="535d68a6-1f78-4596-96ec-ac4f3cc54a9c" providerId="ADAL" clId="{A1A4AF07-4AA1-4F24-AAC2-65A7BF2FFFC2}" dt="2022-02-01T15:06:19.401" v="282" actId="26606"/>
          <ac:spMkLst>
            <pc:docMk/>
            <pc:sldMk cId="1596684273" sldId="270"/>
            <ac:spMk id="25" creationId="{04812C46-200A-4DEB-A05E-3ED6C68C2387}"/>
          </ac:spMkLst>
        </pc:spChg>
        <pc:spChg chg="add">
          <ac:chgData name="Hanne Heimbürger" userId="535d68a6-1f78-4596-96ec-ac4f3cc54a9c" providerId="ADAL" clId="{A1A4AF07-4AA1-4F24-AAC2-65A7BF2FFFC2}" dt="2022-02-01T15:06:19.401" v="282" actId="26606"/>
          <ac:spMkLst>
            <pc:docMk/>
            <pc:sldMk cId="1596684273" sldId="270"/>
            <ac:spMk id="27" creationId="{D1EA859B-E555-4109-94F3-6700E046E008}"/>
          </ac:spMkLst>
        </pc:spChg>
        <pc:picChg chg="add mod ord">
          <ac:chgData name="Hanne Heimbürger" userId="535d68a6-1f78-4596-96ec-ac4f3cc54a9c" providerId="ADAL" clId="{A1A4AF07-4AA1-4F24-AAC2-65A7BF2FFFC2}" dt="2022-02-01T15:06:19.401" v="282" actId="26606"/>
          <ac:picMkLst>
            <pc:docMk/>
            <pc:sldMk cId="1596684273" sldId="270"/>
            <ac:picMk id="11" creationId="{D5B2C1CD-7999-4EF4-A288-06EAA2DF50F3}"/>
          </ac:picMkLst>
        </pc:picChg>
      </pc:sldChg>
      <pc:sldChg chg="addSp delSp modSp new del mod setBg">
        <pc:chgData name="Hanne Heimbürger" userId="535d68a6-1f78-4596-96ec-ac4f3cc54a9c" providerId="ADAL" clId="{A1A4AF07-4AA1-4F24-AAC2-65A7BF2FFFC2}" dt="2022-02-01T15:33:42.137" v="901" actId="47"/>
        <pc:sldMkLst>
          <pc:docMk/>
          <pc:sldMk cId="1873641059" sldId="271"/>
        </pc:sldMkLst>
        <pc:spChg chg="mod">
          <ac:chgData name="Hanne Heimbürger" userId="535d68a6-1f78-4596-96ec-ac4f3cc54a9c" providerId="ADAL" clId="{A1A4AF07-4AA1-4F24-AAC2-65A7BF2FFFC2}" dt="2022-02-01T15:33:06.752" v="897" actId="26606"/>
          <ac:spMkLst>
            <pc:docMk/>
            <pc:sldMk cId="1873641059" sldId="271"/>
            <ac:spMk id="2" creationId="{3D7A0B21-E9F6-48AF-BAF7-2FCAF967E827}"/>
          </ac:spMkLst>
        </pc:spChg>
        <pc:spChg chg="mod">
          <ac:chgData name="Hanne Heimbürger" userId="535d68a6-1f78-4596-96ec-ac4f3cc54a9c" providerId="ADAL" clId="{A1A4AF07-4AA1-4F24-AAC2-65A7BF2FFFC2}" dt="2022-02-01T15:33:25.022" v="900" actId="255"/>
          <ac:spMkLst>
            <pc:docMk/>
            <pc:sldMk cId="1873641059" sldId="271"/>
            <ac:spMk id="3" creationId="{1C36F3AB-0979-4FFF-86F0-23B99C01A21D}"/>
          </ac:spMkLst>
        </pc:spChg>
        <pc:spChg chg="del">
          <ac:chgData name="Hanne Heimbürger" userId="535d68a6-1f78-4596-96ec-ac4f3cc54a9c" providerId="ADAL" clId="{A1A4AF07-4AA1-4F24-AAC2-65A7BF2FFFC2}" dt="2022-02-01T15:32:58.766" v="894" actId="931"/>
          <ac:spMkLst>
            <pc:docMk/>
            <pc:sldMk cId="1873641059" sldId="271"/>
            <ac:spMk id="4" creationId="{5D902C7D-62C9-4594-AF7E-A2FBBEF2C243}"/>
          </ac:spMkLst>
        </pc:spChg>
        <pc:spChg chg="mod">
          <ac:chgData name="Hanne Heimbürger" userId="535d68a6-1f78-4596-96ec-ac4f3cc54a9c" providerId="ADAL" clId="{A1A4AF07-4AA1-4F24-AAC2-65A7BF2FFFC2}" dt="2022-02-01T15:33:06.752" v="897" actId="26606"/>
          <ac:spMkLst>
            <pc:docMk/>
            <pc:sldMk cId="1873641059" sldId="271"/>
            <ac:spMk id="5" creationId="{E915D913-EA30-463F-AF1F-49DBBE61B25C}"/>
          </ac:spMkLst>
        </pc:spChg>
        <pc:spChg chg="add">
          <ac:chgData name="Hanne Heimbürger" userId="535d68a6-1f78-4596-96ec-ac4f3cc54a9c" providerId="ADAL" clId="{A1A4AF07-4AA1-4F24-AAC2-65A7BF2FFFC2}" dt="2022-02-01T15:33:06.752" v="897" actId="26606"/>
          <ac:spMkLst>
            <pc:docMk/>
            <pc:sldMk cId="1873641059" sldId="271"/>
            <ac:spMk id="12" creationId="{D1D34770-47A8-402C-AF23-2B653F2D88C1}"/>
          </ac:spMkLst>
        </pc:spChg>
        <pc:picChg chg="add mod ord">
          <ac:chgData name="Hanne Heimbürger" userId="535d68a6-1f78-4596-96ec-ac4f3cc54a9c" providerId="ADAL" clId="{A1A4AF07-4AA1-4F24-AAC2-65A7BF2FFFC2}" dt="2022-02-01T15:33:06.752" v="897" actId="26606"/>
          <ac:picMkLst>
            <pc:docMk/>
            <pc:sldMk cId="1873641059" sldId="271"/>
            <ac:picMk id="7" creationId="{93672911-B0AD-4249-89BB-D178EC50F081}"/>
          </ac:picMkLst>
        </pc:picChg>
      </pc:sldChg>
      <pc:sldChg chg="delSp modSp add mod ord setBg delDesignElem">
        <pc:chgData name="Hanne Heimbürger" userId="535d68a6-1f78-4596-96ec-ac4f3cc54a9c" providerId="ADAL" clId="{A1A4AF07-4AA1-4F24-AAC2-65A7BF2FFFC2}" dt="2022-02-01T15:39:47.946" v="991" actId="20577"/>
        <pc:sldMkLst>
          <pc:docMk/>
          <pc:sldMk cId="1976337592" sldId="271"/>
        </pc:sldMkLst>
        <pc:spChg chg="mod">
          <ac:chgData name="Hanne Heimbürger" userId="535d68a6-1f78-4596-96ec-ac4f3cc54a9c" providerId="ADAL" clId="{A1A4AF07-4AA1-4F24-AAC2-65A7BF2FFFC2}" dt="2022-02-01T15:39:47.946" v="991" actId="20577"/>
          <ac:spMkLst>
            <pc:docMk/>
            <pc:sldMk cId="1976337592" sldId="271"/>
            <ac:spMk id="3" creationId="{1C36F3AB-0979-4FFF-86F0-23B99C01A21D}"/>
          </ac:spMkLst>
        </pc:spChg>
        <pc:spChg chg="del">
          <ac:chgData name="Hanne Heimbürger" userId="535d68a6-1f78-4596-96ec-ac4f3cc54a9c" providerId="ADAL" clId="{A1A4AF07-4AA1-4F24-AAC2-65A7BF2FFFC2}" dt="2022-02-01T15:33:50.162" v="903"/>
          <ac:spMkLst>
            <pc:docMk/>
            <pc:sldMk cId="1976337592" sldId="271"/>
            <ac:spMk id="12" creationId="{D1D34770-47A8-402C-AF23-2B653F2D88C1}"/>
          </ac:spMkLst>
        </pc:spChg>
      </pc:sldChg>
      <pc:sldChg chg="new del">
        <pc:chgData name="Hanne Heimbürger" userId="535d68a6-1f78-4596-96ec-ac4f3cc54a9c" providerId="ADAL" clId="{A1A4AF07-4AA1-4F24-AAC2-65A7BF2FFFC2}" dt="2022-02-01T15:40:52.436" v="996" actId="47"/>
        <pc:sldMkLst>
          <pc:docMk/>
          <pc:sldMk cId="324221439" sldId="27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4274E-BE24-431E-9DB2-3022A0AE213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261137-53A0-46BB-B019-B203D3725BB8}">
      <dgm:prSet/>
      <dgm:spPr/>
      <dgm:t>
        <a:bodyPr/>
        <a:lstStyle/>
        <a:p>
          <a:r>
            <a:rPr lang="da-DK" dirty="0"/>
            <a:t>Opbyg din viden: Læs og interview. Tag noter. Begynd med det samme</a:t>
          </a:r>
          <a:endParaRPr lang="en-US" dirty="0"/>
        </a:p>
      </dgm:t>
    </dgm:pt>
    <dgm:pt modelId="{93BF4C91-8E57-4B2D-9C24-AFACC1D32798}" type="parTrans" cxnId="{463D232E-FBC2-4CE3-8231-1B030DEA11F3}">
      <dgm:prSet/>
      <dgm:spPr/>
      <dgm:t>
        <a:bodyPr/>
        <a:lstStyle/>
        <a:p>
          <a:endParaRPr lang="en-US"/>
        </a:p>
      </dgm:t>
    </dgm:pt>
    <dgm:pt modelId="{EF0CC804-92E8-4FF8-BF74-89DD1C761C5D}" type="sibTrans" cxnId="{463D232E-FBC2-4CE3-8231-1B030DEA11F3}">
      <dgm:prSet/>
      <dgm:spPr/>
      <dgm:t>
        <a:bodyPr/>
        <a:lstStyle/>
        <a:p>
          <a:endParaRPr lang="en-US"/>
        </a:p>
      </dgm:t>
    </dgm:pt>
    <dgm:pt modelId="{09868729-7E06-4D0F-8487-8B97172DBD15}">
      <dgm:prSet/>
      <dgm:spPr/>
      <dgm:t>
        <a:bodyPr/>
        <a:lstStyle/>
        <a:p>
          <a:r>
            <a:rPr lang="da-DK"/>
            <a:t>Lav en tidsplan - udskyd ikke skrivearbejdet til sidst, men skriv undervejs: Noter, små afsnit</a:t>
          </a:r>
          <a:endParaRPr lang="en-US"/>
        </a:p>
      </dgm:t>
    </dgm:pt>
    <dgm:pt modelId="{D0055D46-E875-4EC5-8978-818A9B777965}" type="parTrans" cxnId="{2CD63343-AF60-4AAC-B1B3-4FA28AB06FEA}">
      <dgm:prSet/>
      <dgm:spPr/>
      <dgm:t>
        <a:bodyPr/>
        <a:lstStyle/>
        <a:p>
          <a:endParaRPr lang="en-US"/>
        </a:p>
      </dgm:t>
    </dgm:pt>
    <dgm:pt modelId="{5A518B06-772B-43A5-B5A3-2093C26BFA29}" type="sibTrans" cxnId="{2CD63343-AF60-4AAC-B1B3-4FA28AB06FEA}">
      <dgm:prSet/>
      <dgm:spPr/>
      <dgm:t>
        <a:bodyPr/>
        <a:lstStyle/>
        <a:p>
          <a:endParaRPr lang="en-US"/>
        </a:p>
      </dgm:t>
    </dgm:pt>
    <dgm:pt modelId="{D38E824C-C729-4163-938D-E29CD15CC840}">
      <dgm:prSet/>
      <dgm:spPr/>
      <dgm:t>
        <a:bodyPr/>
        <a:lstStyle/>
        <a:p>
          <a:r>
            <a:rPr lang="da-DK"/>
            <a:t>Find det skrivested, som passer dig</a:t>
          </a:r>
          <a:endParaRPr lang="en-US"/>
        </a:p>
      </dgm:t>
    </dgm:pt>
    <dgm:pt modelId="{F1899298-EA35-4DAF-9F4A-F643B7A384BD}" type="parTrans" cxnId="{C259C97D-88B7-40B7-95F2-D7CAEBF17EE9}">
      <dgm:prSet/>
      <dgm:spPr/>
      <dgm:t>
        <a:bodyPr/>
        <a:lstStyle/>
        <a:p>
          <a:endParaRPr lang="en-US"/>
        </a:p>
      </dgm:t>
    </dgm:pt>
    <dgm:pt modelId="{92F10AEB-3285-4D1B-AC9C-C4BB66DE9BD8}" type="sibTrans" cxnId="{C259C97D-88B7-40B7-95F2-D7CAEBF17EE9}">
      <dgm:prSet/>
      <dgm:spPr/>
      <dgm:t>
        <a:bodyPr/>
        <a:lstStyle/>
        <a:p>
          <a:endParaRPr lang="en-US"/>
        </a:p>
      </dgm:t>
    </dgm:pt>
    <dgm:pt modelId="{FA75552B-33FE-4482-B434-0F335A92952A}">
      <dgm:prSet/>
      <dgm:spPr/>
      <dgm:t>
        <a:bodyPr/>
        <a:lstStyle/>
        <a:p>
          <a:r>
            <a:rPr lang="da-DK" dirty="0"/>
            <a:t>Udnyt din læringsstil: skrivetidspunkt, tale din opgave, </a:t>
          </a:r>
          <a:r>
            <a:rPr lang="da-DK" dirty="0" err="1"/>
            <a:t>studiebuddies</a:t>
          </a:r>
          <a:r>
            <a:rPr lang="da-DK" dirty="0"/>
            <a:t>, struktur på dagen</a:t>
          </a:r>
          <a:endParaRPr lang="en-US" dirty="0"/>
        </a:p>
      </dgm:t>
    </dgm:pt>
    <dgm:pt modelId="{09615994-F0E1-4388-B30A-7FB2677DAA03}" type="parTrans" cxnId="{C5484535-5BE2-4DD0-9714-18A92C4B68D9}">
      <dgm:prSet/>
      <dgm:spPr/>
      <dgm:t>
        <a:bodyPr/>
        <a:lstStyle/>
        <a:p>
          <a:endParaRPr lang="en-US"/>
        </a:p>
      </dgm:t>
    </dgm:pt>
    <dgm:pt modelId="{7E3EFDE2-E560-4959-8AB4-9B7397D01977}" type="sibTrans" cxnId="{C5484535-5BE2-4DD0-9714-18A92C4B68D9}">
      <dgm:prSet/>
      <dgm:spPr/>
      <dgm:t>
        <a:bodyPr/>
        <a:lstStyle/>
        <a:p>
          <a:endParaRPr lang="en-US"/>
        </a:p>
      </dgm:t>
    </dgm:pt>
    <dgm:pt modelId="{7DC09AEB-DC57-4CF1-A302-82BF38283A41}">
      <dgm:prSet/>
      <dgm:spPr/>
      <dgm:t>
        <a:bodyPr/>
        <a:lstStyle/>
        <a:p>
          <a:r>
            <a:rPr lang="da-DK" dirty="0"/>
            <a:t>Få hjælp: bed en om at læse opgaven igennem/lytte til dig/stille spørgsmål</a:t>
          </a:r>
          <a:endParaRPr lang="en-US" dirty="0"/>
        </a:p>
      </dgm:t>
    </dgm:pt>
    <dgm:pt modelId="{D2254630-5DAF-4019-B1CB-93424FECAAC3}" type="parTrans" cxnId="{11FA3901-990F-48F9-81C7-9598F4B69FF5}">
      <dgm:prSet/>
      <dgm:spPr/>
      <dgm:t>
        <a:bodyPr/>
        <a:lstStyle/>
        <a:p>
          <a:endParaRPr lang="en-US"/>
        </a:p>
      </dgm:t>
    </dgm:pt>
    <dgm:pt modelId="{58E0EDC6-FC27-4C49-BB72-00636CBA451E}" type="sibTrans" cxnId="{11FA3901-990F-48F9-81C7-9598F4B69FF5}">
      <dgm:prSet/>
      <dgm:spPr/>
      <dgm:t>
        <a:bodyPr/>
        <a:lstStyle/>
        <a:p>
          <a:endParaRPr lang="en-US"/>
        </a:p>
      </dgm:t>
    </dgm:pt>
    <dgm:pt modelId="{B0E00EB3-12E1-48BB-B2E7-E3DA5921DE60}">
      <dgm:prSet/>
      <dgm:spPr/>
      <dgm:t>
        <a:bodyPr/>
        <a:lstStyle/>
        <a:p>
          <a:r>
            <a:rPr lang="da-DK"/>
            <a:t>Forbered bilag og skriv kildelister undervejs</a:t>
          </a:r>
          <a:br>
            <a:rPr lang="da-DK"/>
          </a:br>
          <a:endParaRPr lang="en-US"/>
        </a:p>
      </dgm:t>
    </dgm:pt>
    <dgm:pt modelId="{49DCD794-3788-41D6-A5B5-D8C4DAE0D9BE}" type="parTrans" cxnId="{FCB1FA70-2435-490F-B921-B906DA68CAB4}">
      <dgm:prSet/>
      <dgm:spPr/>
      <dgm:t>
        <a:bodyPr/>
        <a:lstStyle/>
        <a:p>
          <a:endParaRPr lang="en-US"/>
        </a:p>
      </dgm:t>
    </dgm:pt>
    <dgm:pt modelId="{223CE292-6558-47BE-B18E-AAFC97DF8125}" type="sibTrans" cxnId="{FCB1FA70-2435-490F-B921-B906DA68CAB4}">
      <dgm:prSet/>
      <dgm:spPr/>
      <dgm:t>
        <a:bodyPr/>
        <a:lstStyle/>
        <a:p>
          <a:endParaRPr lang="en-US"/>
        </a:p>
      </dgm:t>
    </dgm:pt>
    <dgm:pt modelId="{BA9C2B3B-DEA8-430D-BAA2-E5E624350D49}" type="pres">
      <dgm:prSet presAssocID="{BD44274E-BE24-431E-9DB2-3022A0AE2136}" presName="diagram" presStyleCnt="0">
        <dgm:presLayoutVars>
          <dgm:dir/>
          <dgm:resizeHandles val="exact"/>
        </dgm:presLayoutVars>
      </dgm:prSet>
      <dgm:spPr/>
    </dgm:pt>
    <dgm:pt modelId="{562FBC30-451F-470D-9313-B94229D88DA7}" type="pres">
      <dgm:prSet presAssocID="{F4261137-53A0-46BB-B019-B203D3725BB8}" presName="node" presStyleLbl="node1" presStyleIdx="0" presStyleCnt="6">
        <dgm:presLayoutVars>
          <dgm:bulletEnabled val="1"/>
        </dgm:presLayoutVars>
      </dgm:prSet>
      <dgm:spPr/>
    </dgm:pt>
    <dgm:pt modelId="{45F713BF-2486-4386-B605-4309D82C28BE}" type="pres">
      <dgm:prSet presAssocID="{EF0CC804-92E8-4FF8-BF74-89DD1C761C5D}" presName="sibTrans" presStyleCnt="0"/>
      <dgm:spPr/>
    </dgm:pt>
    <dgm:pt modelId="{A248D216-A8D2-49BB-A272-B07300107ACF}" type="pres">
      <dgm:prSet presAssocID="{09868729-7E06-4D0F-8487-8B97172DBD15}" presName="node" presStyleLbl="node1" presStyleIdx="1" presStyleCnt="6">
        <dgm:presLayoutVars>
          <dgm:bulletEnabled val="1"/>
        </dgm:presLayoutVars>
      </dgm:prSet>
      <dgm:spPr/>
    </dgm:pt>
    <dgm:pt modelId="{82C5D12D-0353-40E4-90E3-BD2F1A0CA747}" type="pres">
      <dgm:prSet presAssocID="{5A518B06-772B-43A5-B5A3-2093C26BFA29}" presName="sibTrans" presStyleCnt="0"/>
      <dgm:spPr/>
    </dgm:pt>
    <dgm:pt modelId="{7F8538B6-0675-42EB-A60D-B21FDB459D8E}" type="pres">
      <dgm:prSet presAssocID="{D38E824C-C729-4163-938D-E29CD15CC840}" presName="node" presStyleLbl="node1" presStyleIdx="2" presStyleCnt="6">
        <dgm:presLayoutVars>
          <dgm:bulletEnabled val="1"/>
        </dgm:presLayoutVars>
      </dgm:prSet>
      <dgm:spPr/>
    </dgm:pt>
    <dgm:pt modelId="{80B18A6B-1664-4421-8CAF-C7EDC5A2282F}" type="pres">
      <dgm:prSet presAssocID="{92F10AEB-3285-4D1B-AC9C-C4BB66DE9BD8}" presName="sibTrans" presStyleCnt="0"/>
      <dgm:spPr/>
    </dgm:pt>
    <dgm:pt modelId="{4E853265-F03E-4E88-AF90-0E6C9EE6490A}" type="pres">
      <dgm:prSet presAssocID="{FA75552B-33FE-4482-B434-0F335A92952A}" presName="node" presStyleLbl="node1" presStyleIdx="3" presStyleCnt="6">
        <dgm:presLayoutVars>
          <dgm:bulletEnabled val="1"/>
        </dgm:presLayoutVars>
      </dgm:prSet>
      <dgm:spPr/>
    </dgm:pt>
    <dgm:pt modelId="{F411B8BB-D4E0-45EA-8ADA-E3C9B5C1D315}" type="pres">
      <dgm:prSet presAssocID="{7E3EFDE2-E560-4959-8AB4-9B7397D01977}" presName="sibTrans" presStyleCnt="0"/>
      <dgm:spPr/>
    </dgm:pt>
    <dgm:pt modelId="{C623DC7A-44E1-4B5E-993B-2075DDF1604E}" type="pres">
      <dgm:prSet presAssocID="{7DC09AEB-DC57-4CF1-A302-82BF38283A41}" presName="node" presStyleLbl="node1" presStyleIdx="4" presStyleCnt="6">
        <dgm:presLayoutVars>
          <dgm:bulletEnabled val="1"/>
        </dgm:presLayoutVars>
      </dgm:prSet>
      <dgm:spPr/>
    </dgm:pt>
    <dgm:pt modelId="{57B95E07-CD97-4993-AFBD-AB803AC9C423}" type="pres">
      <dgm:prSet presAssocID="{58E0EDC6-FC27-4C49-BB72-00636CBA451E}" presName="sibTrans" presStyleCnt="0"/>
      <dgm:spPr/>
    </dgm:pt>
    <dgm:pt modelId="{B31EA010-2C34-4BFC-99FC-BA499AFFD8E3}" type="pres">
      <dgm:prSet presAssocID="{B0E00EB3-12E1-48BB-B2E7-E3DA5921DE60}" presName="node" presStyleLbl="node1" presStyleIdx="5" presStyleCnt="6">
        <dgm:presLayoutVars>
          <dgm:bulletEnabled val="1"/>
        </dgm:presLayoutVars>
      </dgm:prSet>
      <dgm:spPr/>
    </dgm:pt>
  </dgm:ptLst>
  <dgm:cxnLst>
    <dgm:cxn modelId="{11FA3901-990F-48F9-81C7-9598F4B69FF5}" srcId="{BD44274E-BE24-431E-9DB2-3022A0AE2136}" destId="{7DC09AEB-DC57-4CF1-A302-82BF38283A41}" srcOrd="4" destOrd="0" parTransId="{D2254630-5DAF-4019-B1CB-93424FECAAC3}" sibTransId="{58E0EDC6-FC27-4C49-BB72-00636CBA451E}"/>
    <dgm:cxn modelId="{21395C01-8CDB-408C-9F29-5E4CFA52BF8A}" type="presOf" srcId="{FA75552B-33FE-4482-B434-0F335A92952A}" destId="{4E853265-F03E-4E88-AF90-0E6C9EE6490A}" srcOrd="0" destOrd="0" presId="urn:microsoft.com/office/officeart/2005/8/layout/default"/>
    <dgm:cxn modelId="{54654104-6AFF-4233-AFFB-E156EE5527AE}" type="presOf" srcId="{BD44274E-BE24-431E-9DB2-3022A0AE2136}" destId="{BA9C2B3B-DEA8-430D-BAA2-E5E624350D49}" srcOrd="0" destOrd="0" presId="urn:microsoft.com/office/officeart/2005/8/layout/default"/>
    <dgm:cxn modelId="{463D232E-FBC2-4CE3-8231-1B030DEA11F3}" srcId="{BD44274E-BE24-431E-9DB2-3022A0AE2136}" destId="{F4261137-53A0-46BB-B019-B203D3725BB8}" srcOrd="0" destOrd="0" parTransId="{93BF4C91-8E57-4B2D-9C24-AFACC1D32798}" sibTransId="{EF0CC804-92E8-4FF8-BF74-89DD1C761C5D}"/>
    <dgm:cxn modelId="{C5484535-5BE2-4DD0-9714-18A92C4B68D9}" srcId="{BD44274E-BE24-431E-9DB2-3022A0AE2136}" destId="{FA75552B-33FE-4482-B434-0F335A92952A}" srcOrd="3" destOrd="0" parTransId="{09615994-F0E1-4388-B30A-7FB2677DAA03}" sibTransId="{7E3EFDE2-E560-4959-8AB4-9B7397D01977}"/>
    <dgm:cxn modelId="{2CD63343-AF60-4AAC-B1B3-4FA28AB06FEA}" srcId="{BD44274E-BE24-431E-9DB2-3022A0AE2136}" destId="{09868729-7E06-4D0F-8487-8B97172DBD15}" srcOrd="1" destOrd="0" parTransId="{D0055D46-E875-4EC5-8978-818A9B777965}" sibTransId="{5A518B06-772B-43A5-B5A3-2093C26BFA29}"/>
    <dgm:cxn modelId="{F6693C4F-ED69-411D-B87E-1D8A45B22E4D}" type="presOf" srcId="{D38E824C-C729-4163-938D-E29CD15CC840}" destId="{7F8538B6-0675-42EB-A60D-B21FDB459D8E}" srcOrd="0" destOrd="0" presId="urn:microsoft.com/office/officeart/2005/8/layout/default"/>
    <dgm:cxn modelId="{FCB1FA70-2435-490F-B921-B906DA68CAB4}" srcId="{BD44274E-BE24-431E-9DB2-3022A0AE2136}" destId="{B0E00EB3-12E1-48BB-B2E7-E3DA5921DE60}" srcOrd="5" destOrd="0" parTransId="{49DCD794-3788-41D6-A5B5-D8C4DAE0D9BE}" sibTransId="{223CE292-6558-47BE-B18E-AAFC97DF8125}"/>
    <dgm:cxn modelId="{F6A92B52-9118-4B52-B4FA-738903412F90}" type="presOf" srcId="{B0E00EB3-12E1-48BB-B2E7-E3DA5921DE60}" destId="{B31EA010-2C34-4BFC-99FC-BA499AFFD8E3}" srcOrd="0" destOrd="0" presId="urn:microsoft.com/office/officeart/2005/8/layout/default"/>
    <dgm:cxn modelId="{C259C97D-88B7-40B7-95F2-D7CAEBF17EE9}" srcId="{BD44274E-BE24-431E-9DB2-3022A0AE2136}" destId="{D38E824C-C729-4163-938D-E29CD15CC840}" srcOrd="2" destOrd="0" parTransId="{F1899298-EA35-4DAF-9F4A-F643B7A384BD}" sibTransId="{92F10AEB-3285-4D1B-AC9C-C4BB66DE9BD8}"/>
    <dgm:cxn modelId="{CDE4C4A8-0B3C-4284-9CE7-34FE1089BC05}" type="presOf" srcId="{7DC09AEB-DC57-4CF1-A302-82BF38283A41}" destId="{C623DC7A-44E1-4B5E-993B-2075DDF1604E}" srcOrd="0" destOrd="0" presId="urn:microsoft.com/office/officeart/2005/8/layout/default"/>
    <dgm:cxn modelId="{5907FDB9-C9A1-4927-8C6E-54404CF25C31}" type="presOf" srcId="{09868729-7E06-4D0F-8487-8B97172DBD15}" destId="{A248D216-A8D2-49BB-A272-B07300107ACF}" srcOrd="0" destOrd="0" presId="urn:microsoft.com/office/officeart/2005/8/layout/default"/>
    <dgm:cxn modelId="{AAA1C4E9-7504-4C56-B206-5EF7831D3B9D}" type="presOf" srcId="{F4261137-53A0-46BB-B019-B203D3725BB8}" destId="{562FBC30-451F-470D-9313-B94229D88DA7}" srcOrd="0" destOrd="0" presId="urn:microsoft.com/office/officeart/2005/8/layout/default"/>
    <dgm:cxn modelId="{15A261F8-8578-4C0E-BC6F-118855749460}" type="presParOf" srcId="{BA9C2B3B-DEA8-430D-BAA2-E5E624350D49}" destId="{562FBC30-451F-470D-9313-B94229D88DA7}" srcOrd="0" destOrd="0" presId="urn:microsoft.com/office/officeart/2005/8/layout/default"/>
    <dgm:cxn modelId="{3AA113BB-D55F-4381-AFB9-3BED1E53E45A}" type="presParOf" srcId="{BA9C2B3B-DEA8-430D-BAA2-E5E624350D49}" destId="{45F713BF-2486-4386-B605-4309D82C28BE}" srcOrd="1" destOrd="0" presId="urn:microsoft.com/office/officeart/2005/8/layout/default"/>
    <dgm:cxn modelId="{687068ED-641D-402C-967B-099190297974}" type="presParOf" srcId="{BA9C2B3B-DEA8-430D-BAA2-E5E624350D49}" destId="{A248D216-A8D2-49BB-A272-B07300107ACF}" srcOrd="2" destOrd="0" presId="urn:microsoft.com/office/officeart/2005/8/layout/default"/>
    <dgm:cxn modelId="{8FF437F6-29FB-45FB-A927-9E28AD8D1A6E}" type="presParOf" srcId="{BA9C2B3B-DEA8-430D-BAA2-E5E624350D49}" destId="{82C5D12D-0353-40E4-90E3-BD2F1A0CA747}" srcOrd="3" destOrd="0" presId="urn:microsoft.com/office/officeart/2005/8/layout/default"/>
    <dgm:cxn modelId="{96E7B569-7C40-4F8A-AD17-3B5C3858AC20}" type="presParOf" srcId="{BA9C2B3B-DEA8-430D-BAA2-E5E624350D49}" destId="{7F8538B6-0675-42EB-A60D-B21FDB459D8E}" srcOrd="4" destOrd="0" presId="urn:microsoft.com/office/officeart/2005/8/layout/default"/>
    <dgm:cxn modelId="{DEBA6A4A-AF40-4093-9C32-B934820F0CDE}" type="presParOf" srcId="{BA9C2B3B-DEA8-430D-BAA2-E5E624350D49}" destId="{80B18A6B-1664-4421-8CAF-C7EDC5A2282F}" srcOrd="5" destOrd="0" presId="urn:microsoft.com/office/officeart/2005/8/layout/default"/>
    <dgm:cxn modelId="{9FB5EFBF-A781-4795-BB95-7F3F5FF566B3}" type="presParOf" srcId="{BA9C2B3B-DEA8-430D-BAA2-E5E624350D49}" destId="{4E853265-F03E-4E88-AF90-0E6C9EE6490A}" srcOrd="6" destOrd="0" presId="urn:microsoft.com/office/officeart/2005/8/layout/default"/>
    <dgm:cxn modelId="{00FA903F-1C46-4DB3-91D3-B5C98561D52D}" type="presParOf" srcId="{BA9C2B3B-DEA8-430D-BAA2-E5E624350D49}" destId="{F411B8BB-D4E0-45EA-8ADA-E3C9B5C1D315}" srcOrd="7" destOrd="0" presId="urn:microsoft.com/office/officeart/2005/8/layout/default"/>
    <dgm:cxn modelId="{8842A6F7-7E09-4223-B1B8-DDB15B30DC98}" type="presParOf" srcId="{BA9C2B3B-DEA8-430D-BAA2-E5E624350D49}" destId="{C623DC7A-44E1-4B5E-993B-2075DDF1604E}" srcOrd="8" destOrd="0" presId="urn:microsoft.com/office/officeart/2005/8/layout/default"/>
    <dgm:cxn modelId="{528AE68F-A38E-4529-8011-CD8F685C9E9C}" type="presParOf" srcId="{BA9C2B3B-DEA8-430D-BAA2-E5E624350D49}" destId="{57B95E07-CD97-4993-AFBD-AB803AC9C423}" srcOrd="9" destOrd="0" presId="urn:microsoft.com/office/officeart/2005/8/layout/default"/>
    <dgm:cxn modelId="{E79AF6AB-CE73-4556-A3C9-A0F0E847B2F2}" type="presParOf" srcId="{BA9C2B3B-DEA8-430D-BAA2-E5E624350D49}" destId="{B31EA010-2C34-4BFC-99FC-BA499AFFD8E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FBC30-451F-470D-9313-B94229D88DA7}">
      <dsp:nvSpPr>
        <dsp:cNvPr id="0" name=""/>
        <dsp:cNvSpPr/>
      </dsp:nvSpPr>
      <dsp:spPr>
        <a:xfrm>
          <a:off x="308796" y="2331"/>
          <a:ext cx="2173337" cy="1304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Opbyg din viden: Læs og interview. Tag noter. Begynd med det samme</a:t>
          </a:r>
          <a:endParaRPr lang="en-US" sz="1600" kern="1200" dirty="0"/>
        </a:p>
      </dsp:txBody>
      <dsp:txXfrm>
        <a:off x="308796" y="2331"/>
        <a:ext cx="2173337" cy="1304002"/>
      </dsp:txXfrm>
    </dsp:sp>
    <dsp:sp modelId="{A248D216-A8D2-49BB-A272-B07300107ACF}">
      <dsp:nvSpPr>
        <dsp:cNvPr id="0" name=""/>
        <dsp:cNvSpPr/>
      </dsp:nvSpPr>
      <dsp:spPr>
        <a:xfrm>
          <a:off x="2699466" y="2331"/>
          <a:ext cx="2173337" cy="1304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Lav en tidsplan - udskyd ikke skrivearbejdet til sidst, men skriv undervejs: Noter, små afsnit</a:t>
          </a:r>
          <a:endParaRPr lang="en-US" sz="1600" kern="1200"/>
        </a:p>
      </dsp:txBody>
      <dsp:txXfrm>
        <a:off x="2699466" y="2331"/>
        <a:ext cx="2173337" cy="1304002"/>
      </dsp:txXfrm>
    </dsp:sp>
    <dsp:sp modelId="{7F8538B6-0675-42EB-A60D-B21FDB459D8E}">
      <dsp:nvSpPr>
        <dsp:cNvPr id="0" name=""/>
        <dsp:cNvSpPr/>
      </dsp:nvSpPr>
      <dsp:spPr>
        <a:xfrm>
          <a:off x="308796" y="1523667"/>
          <a:ext cx="2173337" cy="1304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Find det skrivested, som passer dig</a:t>
          </a:r>
          <a:endParaRPr lang="en-US" sz="1600" kern="1200"/>
        </a:p>
      </dsp:txBody>
      <dsp:txXfrm>
        <a:off x="308796" y="1523667"/>
        <a:ext cx="2173337" cy="1304002"/>
      </dsp:txXfrm>
    </dsp:sp>
    <dsp:sp modelId="{4E853265-F03E-4E88-AF90-0E6C9EE6490A}">
      <dsp:nvSpPr>
        <dsp:cNvPr id="0" name=""/>
        <dsp:cNvSpPr/>
      </dsp:nvSpPr>
      <dsp:spPr>
        <a:xfrm>
          <a:off x="2699466" y="1523667"/>
          <a:ext cx="2173337" cy="1304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Udnyt din læringsstil: skrivetidspunkt, tale din opgave, </a:t>
          </a:r>
          <a:r>
            <a:rPr lang="da-DK" sz="1600" kern="1200" dirty="0" err="1"/>
            <a:t>studiebuddies</a:t>
          </a:r>
          <a:r>
            <a:rPr lang="da-DK" sz="1600" kern="1200" dirty="0"/>
            <a:t>, struktur på dagen</a:t>
          </a:r>
          <a:endParaRPr lang="en-US" sz="1600" kern="1200" dirty="0"/>
        </a:p>
      </dsp:txBody>
      <dsp:txXfrm>
        <a:off x="2699466" y="1523667"/>
        <a:ext cx="2173337" cy="1304002"/>
      </dsp:txXfrm>
    </dsp:sp>
    <dsp:sp modelId="{C623DC7A-44E1-4B5E-993B-2075DDF1604E}">
      <dsp:nvSpPr>
        <dsp:cNvPr id="0" name=""/>
        <dsp:cNvSpPr/>
      </dsp:nvSpPr>
      <dsp:spPr>
        <a:xfrm>
          <a:off x="308796" y="3045003"/>
          <a:ext cx="2173337" cy="1304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Få hjælp: bed en om at læse opgaven igennem/lytte til dig/stille spørgsmål</a:t>
          </a:r>
          <a:endParaRPr lang="en-US" sz="1600" kern="1200" dirty="0"/>
        </a:p>
      </dsp:txBody>
      <dsp:txXfrm>
        <a:off x="308796" y="3045003"/>
        <a:ext cx="2173337" cy="1304002"/>
      </dsp:txXfrm>
    </dsp:sp>
    <dsp:sp modelId="{B31EA010-2C34-4BFC-99FC-BA499AFFD8E3}">
      <dsp:nvSpPr>
        <dsp:cNvPr id="0" name=""/>
        <dsp:cNvSpPr/>
      </dsp:nvSpPr>
      <dsp:spPr>
        <a:xfrm>
          <a:off x="2699466" y="3045003"/>
          <a:ext cx="2173337" cy="1304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Forbered bilag og skriv kildelister undervejs</a:t>
          </a:r>
          <a:br>
            <a:rPr lang="da-DK" sz="1600" kern="1200"/>
          </a:br>
          <a:endParaRPr lang="en-US" sz="1600" kern="1200"/>
        </a:p>
      </dsp:txBody>
      <dsp:txXfrm>
        <a:off x="2699466" y="3045003"/>
        <a:ext cx="2173337" cy="1304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5034B-7A32-4EE1-B608-07C3FD57CCA2}" type="datetimeFigureOut">
              <a:rPr lang="da-DK" smtClean="0"/>
              <a:t>21-02-2022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2E2DF-D565-4213-8109-3C6E76D9DFC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741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30E8A-9162-4D48-AC18-0818244E2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3F5E012-12C9-49B3-884D-F37C7293E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F81E76-6B87-4193-993B-4AC7EBCA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E9CA3-4555-4575-BA37-2955F84EBBE4}" type="datetime1">
              <a:rPr lang="da-DK" smtClean="0"/>
              <a:t>21-02-2022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11E3874-EA05-4195-BE91-25C61AF6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999A5CC-1C96-4193-886B-A2B15736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208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4FDEC-CF50-49B2-8FEB-DB56E433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70B25ED4-7BC2-45B4-947B-C37D4E30F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3926AAA-AE48-40FF-8AB1-1D9844E2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09E4-CA0A-4A6D-AAEF-823394BE07EF}" type="datetime1">
              <a:rPr lang="da-DK" smtClean="0"/>
              <a:t>21-02-2022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8066BE5-9955-4A5B-A6E9-AE0C4814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0B43282-73AD-4CA8-835B-DF04B439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379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78611B6-B4DF-4C4F-9AA4-2C45A027A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DF2636B-34EF-4523-BE6A-5A463B6B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72B6C9D-2990-4FEC-AD3C-D7A25108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A70-F3A1-4AC9-AB5F-F32002C66209}" type="datetime1">
              <a:rPr lang="da-DK" smtClean="0"/>
              <a:t>21-02-2022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4DB1183-B3C2-488E-9C73-FC7122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7786571-B23F-4323-8EF8-1FB0CE32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310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278154-5B51-47AD-9607-1B27B267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47F3309-B390-4289-AC00-A287ACA9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FB7ECD-F8CE-4FD2-A7F2-D0767E19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35D6-469C-4964-BBAF-F973858CFFF4}" type="datetime1">
              <a:rPr lang="da-DK" smtClean="0"/>
              <a:t>21-02-2022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D20AAEE-94C2-4756-BFD9-A83A8A81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495F13E-D0CD-4674-8516-1E22FA0F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290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D24C8-B639-4F8F-BA96-40CA3A1D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F959B8C-34D0-44FD-BBC4-143AD017E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AA0346A-CBE6-49CD-92FF-24B55050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8FC2-AB5B-44A7-9051-E90F45E90782}" type="datetime1">
              <a:rPr lang="da-DK" smtClean="0"/>
              <a:t>21-02-2022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155EC7F-AA89-4FF4-80DB-45750E24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8AFB94-D0EA-4172-80CC-8FCFAFBB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468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448C7-F4E5-43D2-BCD8-223ED7F1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0C3C9B8-1FFD-4801-9962-E9B71A450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FAC2FAC-907B-4E05-BB21-086E152C2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E0FA840-B944-4119-97BB-D5D7CB46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EBCF-DAAE-408A-9B73-B25256EB4662}" type="datetime1">
              <a:rPr lang="da-DK" smtClean="0"/>
              <a:t>21-02-2022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06B5A91-76C2-4171-B723-DEB40BFD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F99F993-ED39-48AA-B8D3-BC993ECC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278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1575E-C225-46F6-A108-AF56F0B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E2C1EC7-0BCF-4AAD-BD33-9E7EA34EE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1E446FB-B792-41FB-BE79-6BBE9A480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E00A95C-4445-4DE5-AF8A-693B24E29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5A3D774-13B4-49F3-8B9F-FC2DE46C4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8D30357-F3B9-4425-92B7-ED6C7B9B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89B93-6C20-40F6-85F0-CA64981BF260}" type="datetime1">
              <a:rPr lang="da-DK" smtClean="0"/>
              <a:t>21-02-2022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2A22F564-6E50-40DB-BA4A-1C126312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EEC7D08E-5F3B-4AC3-965E-DDEA98A9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977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22833-B13F-470C-BDDD-88655126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8F12DD0-5C24-4818-9EA2-EA185A3B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D458A-F5DA-453C-8E6F-F2DF271FF8DE}" type="datetime1">
              <a:rPr lang="da-DK" smtClean="0"/>
              <a:t>21-02-2022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31C9FE1-A4A9-4D3F-AB0B-A1520810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B3693BD-B002-4522-A87B-62C433EE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081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13489EC-05DC-459B-B003-7928F70C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F887-D3F0-407A-BC60-C03AB8BD32E8}" type="datetime1">
              <a:rPr lang="da-DK" smtClean="0"/>
              <a:t>21-02-2022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A3C8F946-610F-403D-B989-50E7BDF93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A167B72-F772-48F8-8DE9-A673CD7C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273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60DAE-DAEB-4A19-84D1-5F949A00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4E86E9F-BF77-471A-B7F1-D502305D0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89C121D-31CC-435D-A774-D2F7BAB42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7DC370D-9B2B-46A1-B6D1-26EC8AC3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9BFB-1255-41A5-B4E7-95F90CD6E865}" type="datetime1">
              <a:rPr lang="da-DK" smtClean="0"/>
              <a:t>21-02-2022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05625B1-271B-464F-B454-857649D17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B9E65C7-FFAD-4B3D-ADD1-D2992CD0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435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7A6CC-10C0-4A2D-A751-1E5B2A3E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809B9828-F97B-4921-8F8A-695670900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0BC402F-EF0C-4B40-A04C-6ABDAAFAD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264EFC3-C4E8-4F12-B56F-C5385FEF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F40A-321E-4C6C-949B-405E8695AA15}" type="datetime1">
              <a:rPr lang="da-DK" smtClean="0"/>
              <a:t>21-02-2022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FE67EDD-A322-4E4E-AF2A-9A21F8B7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984105-12EB-42B2-A4BB-CC159843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154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320AF8A3-B500-4F01-B7C2-7A9C4DE1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40F21B2-DF6A-4961-A9B3-83B80727E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828EC67-FC0C-477D-8E62-282935C7D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9EF63-492C-43B4-B6F8-FA4F9D516A36}" type="datetime1">
              <a:rPr lang="da-DK" smtClean="0"/>
              <a:t>21-02-2022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83EE8C2-BC25-4D6C-B799-77CC262F3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Hanne Heimbürger, HCØL 2022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313700B-D3C4-496E-835A-C408429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95868-5831-4B43-B62B-3BE7C62014E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688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mu.dk/htx/studieomraadet/skrivemetoder/individuelle-skrivemetoder?b=t432-t480-t210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ortlink.dk/2eqxq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skriveportal.horsens-gym.dk/stx/fremstilling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2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B36998-4CEC-4CB5-9F7A-9403807F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539578"/>
            <a:ext cx="6651077" cy="1684638"/>
          </a:xfrm>
        </p:spPr>
        <p:txBody>
          <a:bodyPr>
            <a:normAutofit fontScale="90000"/>
          </a:bodyPr>
          <a:lstStyle/>
          <a:p>
            <a:br>
              <a:rPr lang="da-DK" sz="2800" dirty="0"/>
            </a:br>
            <a:br>
              <a:rPr lang="da-DK" sz="2800" dirty="0"/>
            </a:br>
            <a:r>
              <a:rPr lang="da-DK" sz="4000" dirty="0"/>
              <a:t>Kom godt i gang med SOP</a:t>
            </a:r>
            <a:br>
              <a:rPr lang="da-DK" sz="2800" dirty="0"/>
            </a:br>
            <a:br>
              <a:rPr lang="en-US" sz="2800" dirty="0"/>
            </a:br>
            <a:br>
              <a:rPr lang="da-DK" sz="2800" dirty="0"/>
            </a:br>
            <a:endParaRPr lang="da-DK" sz="2800" dirty="0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87AF80F6-3B17-4660-BBC2-4C5F4661D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A81DE9-C99B-4D19-8C95-0BA929A6B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1832" y="339106"/>
            <a:ext cx="5178919" cy="188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37AD85C-B4A9-4343-9D73-C96C2FEA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pic>
        <p:nvPicPr>
          <p:cNvPr id="3" name="Picture 2" descr="TEC H.C. Ørsted Gymnasium i Lyngby">
            <a:extLst>
              <a:ext uri="{FF2B5EF4-FFF2-40B4-BE49-F238E27FC236}">
                <a16:creationId xmlns:a16="http://schemas.microsoft.com/office/drawing/2014/main" id="{5754BBF3-99AE-4F1D-8290-7A0762DD7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2409568"/>
            <a:ext cx="10474325" cy="444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979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ladsholder til indhold 5" descr="Et billede, der indeholder tekst&#10;&#10;Automatisk genereret beskrivelse">
            <a:extLst>
              <a:ext uri="{FF2B5EF4-FFF2-40B4-BE49-F238E27FC236}">
                <a16:creationId xmlns:a16="http://schemas.microsoft.com/office/drawing/2014/main" id="{954BE872-588B-4220-8C3A-A7E5EA47B9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82" b="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1858DD-0084-4095-A7ED-7EA1C34C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253219"/>
            <a:ext cx="4803636" cy="9278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Kom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gang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0470550-1DBF-459D-B807-3A5AA4EFF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1475117"/>
            <a:ext cx="4706803" cy="52633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Non-stop-</a:t>
            </a:r>
            <a:r>
              <a:rPr lang="en-US" sz="2000" dirty="0" err="1">
                <a:solidFill>
                  <a:srgbClr val="000000"/>
                </a:solidFill>
              </a:rPr>
              <a:t>skrivning</a:t>
            </a:r>
            <a:r>
              <a:rPr lang="en-US" sz="2000" dirty="0">
                <a:solidFill>
                  <a:srgbClr val="000000"/>
                </a:solidFill>
              </a:rPr>
              <a:t> med sort </a:t>
            </a:r>
            <a:r>
              <a:rPr lang="en-US" sz="2000" dirty="0" err="1">
                <a:solidFill>
                  <a:srgbClr val="000000"/>
                </a:solidFill>
              </a:rPr>
              <a:t>skærm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ud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fra</a:t>
            </a:r>
            <a:r>
              <a:rPr lang="en-US" sz="2000" dirty="0">
                <a:solidFill>
                  <a:srgbClr val="000000"/>
                </a:solidFill>
              </a:rPr>
              <a:t> centrale </a:t>
            </a:r>
            <a:r>
              <a:rPr lang="en-US" sz="2000" dirty="0" err="1">
                <a:solidFill>
                  <a:srgbClr val="000000"/>
                </a:solidFill>
              </a:rPr>
              <a:t>begreber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empiri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eller</a:t>
            </a:r>
            <a:r>
              <a:rPr lang="en-US" sz="2000" dirty="0">
                <a:solidFill>
                  <a:srgbClr val="000000"/>
                </a:solidFill>
              </a:rPr>
              <a:t> det </a:t>
            </a:r>
            <a:r>
              <a:rPr lang="en-US" sz="2000" dirty="0" err="1">
                <a:solidFill>
                  <a:srgbClr val="000000"/>
                </a:solidFill>
              </a:rPr>
              <a:t>emne</a:t>
            </a:r>
            <a:r>
              <a:rPr lang="en-US" sz="2000" dirty="0">
                <a:solidFill>
                  <a:srgbClr val="000000"/>
                </a:solidFill>
              </a:rPr>
              <a:t>, din </a:t>
            </a:r>
            <a:r>
              <a:rPr lang="en-US" sz="2000" dirty="0" err="1">
                <a:solidFill>
                  <a:srgbClr val="000000"/>
                </a:solidFill>
              </a:rPr>
              <a:t>opgave</a:t>
            </a:r>
            <a:r>
              <a:rPr lang="en-US" sz="2000" dirty="0">
                <a:solidFill>
                  <a:srgbClr val="000000"/>
                </a:solidFill>
              </a:rPr>
              <a:t> handler </a:t>
            </a:r>
            <a:r>
              <a:rPr lang="en-US" sz="2000" dirty="0" err="1">
                <a:solidFill>
                  <a:srgbClr val="000000"/>
                </a:solidFill>
              </a:rPr>
              <a:t>om.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Skema: </a:t>
            </a:r>
            <a:r>
              <a:rPr lang="en-US" sz="2000" dirty="0" err="1">
                <a:solidFill>
                  <a:srgbClr val="000000"/>
                </a:solidFill>
              </a:rPr>
              <a:t>Hvad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ved</a:t>
            </a:r>
            <a:r>
              <a:rPr lang="en-US" sz="2000" dirty="0">
                <a:solidFill>
                  <a:srgbClr val="000000"/>
                </a:solidFill>
              </a:rPr>
              <a:t> du </a:t>
            </a:r>
            <a:r>
              <a:rPr lang="en-US" sz="2000" dirty="0" err="1">
                <a:solidFill>
                  <a:srgbClr val="000000"/>
                </a:solidFill>
              </a:rPr>
              <a:t>helt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sikkert</a:t>
            </a:r>
            <a:r>
              <a:rPr lang="en-US" sz="2000" dirty="0">
                <a:solidFill>
                  <a:srgbClr val="000000"/>
                </a:solidFill>
              </a:rPr>
              <a:t>/</a:t>
            </a:r>
            <a:r>
              <a:rPr lang="en-US" sz="2000" dirty="0" err="1">
                <a:solidFill>
                  <a:srgbClr val="000000"/>
                </a:solidFill>
              </a:rPr>
              <a:t>Hvad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mener</a:t>
            </a:r>
            <a:r>
              <a:rPr lang="en-US" sz="2000" dirty="0">
                <a:solidFill>
                  <a:srgbClr val="000000"/>
                </a:solidFill>
              </a:rPr>
              <a:t> du, du </a:t>
            </a:r>
            <a:r>
              <a:rPr lang="en-US" sz="2000" dirty="0" err="1">
                <a:solidFill>
                  <a:srgbClr val="000000"/>
                </a:solidFill>
              </a:rPr>
              <a:t>ved</a:t>
            </a:r>
            <a:r>
              <a:rPr lang="en-US" sz="2000" dirty="0">
                <a:solidFill>
                  <a:srgbClr val="000000"/>
                </a:solidFill>
              </a:rPr>
              <a:t>/ </a:t>
            </a:r>
            <a:r>
              <a:rPr lang="en-US" sz="2000" dirty="0" err="1">
                <a:solidFill>
                  <a:srgbClr val="000000"/>
                </a:solidFill>
              </a:rPr>
              <a:t>Hvad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skal</a:t>
            </a:r>
            <a:r>
              <a:rPr lang="en-US" sz="2000" dirty="0">
                <a:solidFill>
                  <a:srgbClr val="000000"/>
                </a:solidFill>
              </a:rPr>
              <a:t> du </a:t>
            </a:r>
            <a:r>
              <a:rPr lang="en-US" sz="2000" dirty="0" err="1">
                <a:solidFill>
                  <a:srgbClr val="000000"/>
                </a:solidFill>
              </a:rPr>
              <a:t>undersøge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Mindmapping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af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opgavens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indhold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Tegne</a:t>
            </a:r>
            <a:r>
              <a:rPr lang="en-US" sz="2000" dirty="0">
                <a:solidFill>
                  <a:srgbClr val="000000"/>
                </a:solidFill>
              </a:rPr>
              <a:t> flowchart </a:t>
            </a:r>
            <a:r>
              <a:rPr lang="en-US" sz="2000" dirty="0" err="1">
                <a:solidFill>
                  <a:srgbClr val="000000"/>
                </a:solidFill>
              </a:rPr>
              <a:t>som</a:t>
            </a:r>
            <a:r>
              <a:rPr lang="en-US" sz="2000" dirty="0">
                <a:solidFill>
                  <a:srgbClr val="000000"/>
                </a:solidFill>
              </a:rPr>
              <a:t> disposition med </a:t>
            </a:r>
            <a:r>
              <a:rPr lang="en-US" sz="2000" dirty="0" err="1">
                <a:solidFill>
                  <a:srgbClr val="000000"/>
                </a:solidFill>
              </a:rPr>
              <a:t>symboler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stikord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Stikord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til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opgavens</a:t>
            </a:r>
            <a:r>
              <a:rPr lang="en-US" sz="2000" dirty="0">
                <a:solidFill>
                  <a:srgbClr val="000000"/>
                </a:solidFill>
              </a:rPr>
              <a:t> pentagon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Fortælle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studiebuddy</a:t>
            </a:r>
            <a:r>
              <a:rPr lang="en-US" sz="2000" dirty="0">
                <a:solidFill>
                  <a:srgbClr val="000000"/>
                </a:solidFill>
              </a:rPr>
              <a:t> om pointer, </a:t>
            </a:r>
            <a:r>
              <a:rPr lang="en-US" sz="2000" dirty="0" err="1">
                <a:solidFill>
                  <a:srgbClr val="000000"/>
                </a:solidFill>
              </a:rPr>
              <a:t>og</a:t>
            </a:r>
            <a:r>
              <a:rPr lang="en-US" sz="2000" dirty="0">
                <a:solidFill>
                  <a:srgbClr val="000000"/>
                </a:solidFill>
              </a:rPr>
              <a:t> hen </a:t>
            </a:r>
            <a:r>
              <a:rPr lang="en-US" sz="2000" dirty="0" err="1">
                <a:solidFill>
                  <a:srgbClr val="000000"/>
                </a:solidFill>
              </a:rPr>
              <a:t>tager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noter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  <a:hlinkClick r:id="rId4"/>
              </a:rPr>
              <a:t>https://emu.dk/htx/studieomraadet/skrivemetoder/individuelle-skrivemetoder?b=t432-t480-t2102</a:t>
            </a:r>
            <a:endParaRPr lang="en-US" sz="17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F3A3593-0809-4007-A7DB-ADF715FA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420541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9A2AD-2A5D-4D02-B1AB-61FE6B38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34645"/>
            <a:ext cx="4561840" cy="13115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da-DK" dirty="0"/>
              <a:t>Gode råd</a:t>
            </a:r>
          </a:p>
        </p:txBody>
      </p:sp>
      <p:graphicFrame>
        <p:nvGraphicFramePr>
          <p:cNvPr id="8" name="Pladsholder til indhold 2">
            <a:extLst>
              <a:ext uri="{FF2B5EF4-FFF2-40B4-BE49-F238E27FC236}">
                <a16:creationId xmlns:a16="http://schemas.microsoft.com/office/drawing/2014/main" id="{C136986E-2E11-4F04-8F73-F95D952A15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597046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18374F04-A037-48FE-97EB-E073096AF6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790E1B67-DE69-45B7-9237-827B4748A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34645"/>
            <a:ext cx="5181600" cy="5842319"/>
          </a:xfrm>
          <a:prstGeom prst="rect">
            <a:avLst/>
          </a:prstGeom>
        </p:spPr>
      </p:pic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EE8086FB-90D9-495C-B652-761F3557F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287317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ladsholder til indhold 10" descr="Et billede, der indeholder tekst, person, bærbar computer, computer&#10;&#10;Automatisk genereret beskrivelse">
            <a:extLst>
              <a:ext uri="{FF2B5EF4-FFF2-40B4-BE49-F238E27FC236}">
                <a16:creationId xmlns:a16="http://schemas.microsoft.com/office/drawing/2014/main" id="{D5B2C1CD-7999-4EF4-A288-06EAA2DF50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r="267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C1BC6EC-E923-4DF7-8D20-50A581AF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136525"/>
            <a:ext cx="4565139" cy="6826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Flere</a:t>
            </a:r>
            <a:r>
              <a:rPr lang="en-US" sz="4000" dirty="0"/>
              <a:t> </a:t>
            </a:r>
            <a:r>
              <a:rPr lang="en-US" sz="4000" dirty="0" err="1"/>
              <a:t>gode</a:t>
            </a:r>
            <a:r>
              <a:rPr lang="en-US" sz="4000" dirty="0"/>
              <a:t> </a:t>
            </a:r>
            <a:r>
              <a:rPr lang="en-US" sz="4000" dirty="0" err="1"/>
              <a:t>råd</a:t>
            </a:r>
            <a:endParaRPr lang="en-US" sz="4000" dirty="0"/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E1C152D9-B040-4757-9709-C6C72C48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" y="955665"/>
            <a:ext cx="4182869" cy="563817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514350"/>
            <a:r>
              <a:rPr lang="en-US" sz="2000" dirty="0" err="1"/>
              <a:t>Brug</a:t>
            </a:r>
            <a:r>
              <a:rPr lang="en-US" sz="2000" dirty="0"/>
              <a:t> </a:t>
            </a:r>
            <a:r>
              <a:rPr lang="en-US" sz="2000" dirty="0" err="1"/>
              <a:t>ikke</a:t>
            </a:r>
            <a:r>
              <a:rPr lang="en-US" sz="2000" dirty="0"/>
              <a:t> for </a:t>
            </a:r>
            <a:r>
              <a:rPr lang="en-US" sz="2000" dirty="0" err="1"/>
              <a:t>meget</a:t>
            </a:r>
            <a:r>
              <a:rPr lang="en-US" sz="2000" dirty="0"/>
              <a:t> </a:t>
            </a:r>
            <a:r>
              <a:rPr lang="en-US" sz="2000" dirty="0" err="1"/>
              <a:t>tid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forside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indledning</a:t>
            </a:r>
            <a:r>
              <a:rPr lang="en-US" sz="2000" dirty="0"/>
              <a:t> - </a:t>
            </a:r>
            <a:r>
              <a:rPr lang="en-US" sz="2000" dirty="0" err="1"/>
              <a:t>begynd</a:t>
            </a:r>
            <a:r>
              <a:rPr lang="en-US" sz="2000" dirty="0"/>
              <a:t> at </a:t>
            </a:r>
            <a:r>
              <a:rPr lang="en-US" sz="2000" dirty="0" err="1"/>
              <a:t>skrive</a:t>
            </a:r>
            <a:r>
              <a:rPr lang="en-US" sz="2000" dirty="0"/>
              <a:t> </a:t>
            </a:r>
            <a:r>
              <a:rPr lang="en-US" sz="2000" dirty="0" err="1"/>
              <a:t>dér</a:t>
            </a:r>
            <a:r>
              <a:rPr lang="en-US" sz="2000" dirty="0"/>
              <a:t>, </a:t>
            </a:r>
            <a:r>
              <a:rPr lang="en-US" sz="2000" dirty="0" err="1"/>
              <a:t>hvor</a:t>
            </a:r>
            <a:r>
              <a:rPr lang="en-US" sz="2000" dirty="0"/>
              <a:t> du </a:t>
            </a: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noget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hjerte</a:t>
            </a:r>
            <a:endParaRPr lang="en-US" sz="2000" dirty="0"/>
          </a:p>
          <a:p>
            <a:pPr marL="514350"/>
            <a:r>
              <a:rPr lang="en-US" sz="2000" dirty="0" err="1"/>
              <a:t>Motiveres</a:t>
            </a:r>
            <a:r>
              <a:rPr lang="en-US" sz="2000" dirty="0"/>
              <a:t> du </a:t>
            </a:r>
            <a:r>
              <a:rPr lang="en-US" sz="2000" dirty="0" err="1"/>
              <a:t>af</a:t>
            </a:r>
            <a:r>
              <a:rPr lang="en-US" sz="2000" dirty="0"/>
              <a:t> </a:t>
            </a:r>
            <a:r>
              <a:rPr lang="en-US" sz="2000" dirty="0" err="1"/>
              <a:t>belønninger</a:t>
            </a:r>
            <a:r>
              <a:rPr lang="en-US" sz="2000" dirty="0"/>
              <a:t>? </a:t>
            </a:r>
            <a:r>
              <a:rPr lang="en-US" sz="2000" dirty="0" err="1"/>
              <a:t>Lov</a:t>
            </a:r>
            <a:r>
              <a:rPr lang="en-US" sz="2000" dirty="0"/>
              <a:t> dig </a:t>
            </a:r>
            <a:r>
              <a:rPr lang="en-US" sz="2000" dirty="0" err="1"/>
              <a:t>selv</a:t>
            </a:r>
            <a:r>
              <a:rPr lang="en-US" sz="2000" dirty="0"/>
              <a:t> </a:t>
            </a:r>
            <a:r>
              <a:rPr lang="en-US" sz="2000" dirty="0" err="1"/>
              <a:t>noget</a:t>
            </a:r>
            <a:r>
              <a:rPr lang="en-US" sz="2000" dirty="0"/>
              <a:t> </a:t>
            </a:r>
            <a:r>
              <a:rPr lang="en-US" sz="2000" dirty="0" err="1"/>
              <a:t>rart</a:t>
            </a:r>
            <a:r>
              <a:rPr lang="en-US" sz="2000" dirty="0"/>
              <a:t>, </a:t>
            </a:r>
            <a:r>
              <a:rPr lang="en-US" sz="2000" dirty="0" err="1"/>
              <a:t>når</a:t>
            </a:r>
            <a:r>
              <a:rPr lang="en-US" sz="2000" dirty="0"/>
              <a:t> du </a:t>
            </a: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nået</a:t>
            </a:r>
            <a:r>
              <a:rPr lang="en-US" sz="2000" dirty="0"/>
              <a:t> </a:t>
            </a:r>
            <a:r>
              <a:rPr lang="en-US" sz="2000" dirty="0" err="1"/>
              <a:t>dagens</a:t>
            </a:r>
            <a:r>
              <a:rPr lang="en-US" sz="2000" dirty="0"/>
              <a:t> program</a:t>
            </a:r>
          </a:p>
          <a:p>
            <a:pPr marL="514350"/>
            <a:r>
              <a:rPr lang="en-US" sz="2000" dirty="0"/>
              <a:t>Husk pauser – </a:t>
            </a:r>
            <a:r>
              <a:rPr lang="en-US" sz="2000" dirty="0" err="1"/>
              <a:t>sæt</a:t>
            </a:r>
            <a:r>
              <a:rPr lang="en-US" sz="2000" dirty="0"/>
              <a:t> </a:t>
            </a:r>
            <a:r>
              <a:rPr lang="en-US" sz="2000" dirty="0" err="1"/>
              <a:t>ur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55 min, hold pause </a:t>
            </a:r>
            <a:r>
              <a:rPr lang="en-US" sz="2000" dirty="0" err="1"/>
              <a:t>i</a:t>
            </a:r>
            <a:r>
              <a:rPr lang="en-US" sz="2000"/>
              <a:t> 10</a:t>
            </a:r>
          </a:p>
          <a:p>
            <a:pPr marL="514350"/>
            <a:r>
              <a:rPr lang="en-US" sz="2000" dirty="0" err="1"/>
              <a:t>Gå</a:t>
            </a:r>
            <a:r>
              <a:rPr lang="en-US" sz="2000" dirty="0"/>
              <a:t> tur </a:t>
            </a:r>
            <a:r>
              <a:rPr lang="en-US" sz="2000" dirty="0" err="1"/>
              <a:t>en</a:t>
            </a:r>
            <a:r>
              <a:rPr lang="en-US" sz="2000" dirty="0"/>
              <a:t> gang om </a:t>
            </a:r>
            <a:r>
              <a:rPr lang="en-US" sz="2000" dirty="0" err="1"/>
              <a:t>dagen</a:t>
            </a:r>
            <a:endParaRPr lang="en-US" sz="2000" dirty="0"/>
          </a:p>
          <a:p>
            <a:pPr marL="514350"/>
            <a:r>
              <a:rPr lang="en-US" sz="2000" dirty="0" err="1"/>
              <a:t>Sæt</a:t>
            </a:r>
            <a:r>
              <a:rPr lang="en-US" sz="2000" dirty="0"/>
              <a:t> </a:t>
            </a:r>
            <a:r>
              <a:rPr lang="en-US" sz="2000" dirty="0" err="1"/>
              <a:t>tid</a:t>
            </a:r>
            <a:r>
              <a:rPr lang="en-US" sz="2000" dirty="0"/>
              <a:t> </a:t>
            </a:r>
            <a:r>
              <a:rPr lang="en-US" sz="2000" dirty="0" err="1"/>
              <a:t>af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at </a:t>
            </a:r>
            <a:r>
              <a:rPr lang="en-US" sz="2000" dirty="0" err="1"/>
              <a:t>rette</a:t>
            </a:r>
            <a:r>
              <a:rPr lang="en-US" sz="2000" dirty="0"/>
              <a:t> </a:t>
            </a:r>
            <a:r>
              <a:rPr lang="en-US" sz="2000" dirty="0" err="1"/>
              <a:t>opgaven</a:t>
            </a:r>
            <a:r>
              <a:rPr lang="en-US" sz="2000" dirty="0"/>
              <a:t> </a:t>
            </a:r>
            <a:r>
              <a:rPr lang="en-US" sz="2000" dirty="0" err="1"/>
              <a:t>igennem</a:t>
            </a:r>
            <a:r>
              <a:rPr lang="en-US" sz="2000" dirty="0"/>
              <a:t>. </a:t>
            </a:r>
            <a:r>
              <a:rPr lang="en-US" sz="2000" dirty="0" err="1"/>
              <a:t>Variér</a:t>
            </a:r>
            <a:r>
              <a:rPr lang="en-US" sz="2000" dirty="0"/>
              <a:t> din </a:t>
            </a:r>
            <a:r>
              <a:rPr lang="en-US" sz="2000" dirty="0" err="1"/>
              <a:t>gennemlæsning</a:t>
            </a:r>
            <a:r>
              <a:rPr lang="en-US" sz="2000" dirty="0"/>
              <a:t>: </a:t>
            </a:r>
            <a:r>
              <a:rPr lang="en-US" sz="2000" dirty="0" err="1"/>
              <a:t>Brug</a:t>
            </a:r>
            <a:r>
              <a:rPr lang="en-US" sz="2000" dirty="0"/>
              <a:t> </a:t>
            </a:r>
            <a:r>
              <a:rPr lang="en-US" sz="2000" dirty="0" err="1"/>
              <a:t>oplæsningsprogram</a:t>
            </a:r>
            <a:r>
              <a:rPr lang="en-US" sz="2000" dirty="0"/>
              <a:t>/</a:t>
            </a:r>
            <a:r>
              <a:rPr lang="en-US" sz="2000" dirty="0" err="1"/>
              <a:t>læs</a:t>
            </a:r>
            <a:r>
              <a:rPr lang="en-US" sz="2000" dirty="0"/>
              <a:t> </a:t>
            </a:r>
            <a:r>
              <a:rPr lang="en-US" sz="2000" dirty="0" err="1"/>
              <a:t>højt</a:t>
            </a:r>
            <a:r>
              <a:rPr lang="en-US" sz="2000" dirty="0"/>
              <a:t>/</a:t>
            </a:r>
            <a:r>
              <a:rPr lang="en-US" sz="2000" dirty="0" err="1"/>
              <a:t>læs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papir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skærm</a:t>
            </a:r>
            <a:endParaRPr lang="en-US" sz="2000" dirty="0"/>
          </a:p>
          <a:p>
            <a:pPr marL="514350"/>
            <a:r>
              <a:rPr lang="en-US" sz="2000" dirty="0" err="1"/>
              <a:t>Fortæl</a:t>
            </a:r>
            <a:r>
              <a:rPr lang="en-US" sz="2000" dirty="0"/>
              <a:t> din </a:t>
            </a:r>
            <a:r>
              <a:rPr lang="en-US" sz="2000" dirty="0" err="1"/>
              <a:t>familie</a:t>
            </a:r>
            <a:r>
              <a:rPr lang="en-US" sz="2000" dirty="0"/>
              <a:t>, </a:t>
            </a:r>
            <a:r>
              <a:rPr lang="en-US" sz="2000" dirty="0" err="1"/>
              <a:t>venner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kærester</a:t>
            </a:r>
            <a:r>
              <a:rPr lang="en-US" sz="2000" dirty="0"/>
              <a:t> om dine deadlines - bed om </a:t>
            </a:r>
            <a:r>
              <a:rPr lang="en-US" sz="2000" dirty="0" err="1"/>
              <a:t>forståelse</a:t>
            </a:r>
            <a:endParaRPr lang="en-US" sz="2000" dirty="0"/>
          </a:p>
          <a:p>
            <a:pPr marL="514350"/>
            <a:r>
              <a:rPr lang="en-US" sz="2000" dirty="0" err="1"/>
              <a:t>Aflevér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god </a:t>
            </a:r>
            <a:r>
              <a:rPr lang="en-US" sz="2000" dirty="0" err="1"/>
              <a:t>tid</a:t>
            </a:r>
            <a:r>
              <a:rPr lang="en-US" sz="2000" dirty="0"/>
              <a:t>, </a:t>
            </a:r>
            <a:r>
              <a:rPr lang="en-US" sz="2000" dirty="0" err="1"/>
              <a:t>så</a:t>
            </a:r>
            <a:r>
              <a:rPr lang="en-US" sz="2000" dirty="0"/>
              <a:t> </a:t>
            </a:r>
            <a:r>
              <a:rPr lang="en-US" sz="2000" dirty="0" err="1"/>
              <a:t>systemknas</a:t>
            </a:r>
            <a:r>
              <a:rPr lang="en-US" sz="2000" dirty="0"/>
              <a:t>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betyder</a:t>
            </a:r>
            <a:r>
              <a:rPr lang="en-US" sz="2000" dirty="0"/>
              <a:t> </a:t>
            </a:r>
            <a:r>
              <a:rPr lang="en-US" sz="2000" dirty="0" err="1"/>
              <a:t>noget</a:t>
            </a:r>
            <a:endParaRPr lang="en-US" sz="2000" dirty="0"/>
          </a:p>
          <a:p>
            <a:endParaRPr lang="en-US" sz="1700" dirty="0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16BE96C8-234E-4230-AAE5-ACDB1BE4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1596684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08A189-B2F5-4996-A171-755C7E77C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358727"/>
            <a:ext cx="4803636" cy="949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Tjek</a:t>
            </a:r>
            <a:r>
              <a:rPr lang="en-US" dirty="0">
                <a:solidFill>
                  <a:srgbClr val="000000"/>
                </a:solidFill>
              </a:rPr>
              <a:t> for </a:t>
            </a:r>
            <a:r>
              <a:rPr lang="en-US" dirty="0" err="1">
                <a:solidFill>
                  <a:srgbClr val="000000"/>
                </a:solidFill>
              </a:rPr>
              <a:t>typiske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fejl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E66EF7-B441-4EF8-8449-D323E4476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1561514"/>
            <a:ext cx="4706803" cy="49377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Indforstået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behandling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af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emne</a:t>
            </a:r>
            <a:r>
              <a:rPr lang="en-US" sz="2000" dirty="0">
                <a:solidFill>
                  <a:srgbClr val="000000"/>
                </a:solidFill>
              </a:rPr>
              <a:t> - </a:t>
            </a:r>
            <a:r>
              <a:rPr lang="en-US" sz="2000" dirty="0" err="1">
                <a:solidFill>
                  <a:srgbClr val="000000"/>
                </a:solidFill>
              </a:rPr>
              <a:t>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ikke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informerende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eller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argumenterende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nok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Vage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upræcise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formuleringer</a:t>
            </a:r>
            <a:r>
              <a:rPr lang="en-US" sz="2000" dirty="0">
                <a:solidFill>
                  <a:srgbClr val="000000"/>
                </a:solidFill>
              </a:rPr>
              <a:t> har </a:t>
            </a:r>
            <a:r>
              <a:rPr lang="en-US" sz="2000" dirty="0" err="1">
                <a:solidFill>
                  <a:srgbClr val="000000"/>
                </a:solidFill>
              </a:rPr>
              <a:t>samme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fejl</a:t>
            </a:r>
            <a:r>
              <a:rPr lang="en-US" sz="2000" dirty="0">
                <a:solidFill>
                  <a:srgbClr val="000000"/>
                </a:solidFill>
              </a:rPr>
              <a:t>: de </a:t>
            </a:r>
            <a:r>
              <a:rPr lang="en-US" sz="2000" dirty="0" err="1">
                <a:solidFill>
                  <a:srgbClr val="000000"/>
                </a:solidFill>
              </a:rPr>
              <a:t>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ikke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informerende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eller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argumenterende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nok</a:t>
            </a:r>
            <a:r>
              <a:rPr lang="en-US" sz="2000" dirty="0">
                <a:solidFill>
                  <a:srgbClr val="000000"/>
                </a:solidFill>
              </a:rPr>
              <a:t> 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En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objektiv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beskrivelse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ikke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analyse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Påstande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uden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belæg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form at </a:t>
            </a:r>
            <a:r>
              <a:rPr lang="en-US" sz="2000" dirty="0" err="1">
                <a:solidFill>
                  <a:srgbClr val="000000"/>
                </a:solidFill>
              </a:rPr>
              <a:t>kilder</a:t>
            </a:r>
            <a:r>
              <a:rPr lang="en-US" sz="2000" dirty="0">
                <a:solidFill>
                  <a:srgbClr val="000000"/>
                </a:solidFill>
              </a:rPr>
              <a:t>/</a:t>
            </a:r>
            <a:r>
              <a:rPr lang="en-US" sz="2000" dirty="0" err="1">
                <a:solidFill>
                  <a:srgbClr val="000000"/>
                </a:solidFill>
              </a:rPr>
              <a:t>empiri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postulater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Overdreven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brug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af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kilder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viser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ikke</a:t>
            </a:r>
            <a:r>
              <a:rPr lang="en-US" sz="2000" dirty="0">
                <a:solidFill>
                  <a:srgbClr val="000000"/>
                </a:solidFill>
              </a:rPr>
              <a:t> elevens </a:t>
            </a:r>
            <a:r>
              <a:rPr lang="en-US" sz="2000" dirty="0" err="1">
                <a:solidFill>
                  <a:srgbClr val="000000"/>
                </a:solidFill>
              </a:rPr>
              <a:t>egen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tankegang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og</a:t>
            </a:r>
            <a:r>
              <a:rPr lang="en-US" sz="2000" dirty="0">
                <a:solidFill>
                  <a:srgbClr val="000000"/>
                </a:solidFill>
              </a:rPr>
              <a:t> argumentation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Ikke-oplyst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brug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af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kilder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anses</a:t>
            </a:r>
            <a:r>
              <a:rPr lang="en-US" sz="2000" dirty="0">
                <a:solidFill>
                  <a:srgbClr val="000000"/>
                </a:solidFill>
              </a:rPr>
              <a:t> for </a:t>
            </a:r>
            <a:r>
              <a:rPr lang="en-US" sz="2000" dirty="0" err="1">
                <a:solidFill>
                  <a:srgbClr val="000000"/>
                </a:solidFill>
              </a:rPr>
              <a:t>uakademisk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</a:rPr>
              <a:t> </a:t>
            </a:r>
          </a:p>
          <a:p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15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ladsholder til indhold 5" descr="Et billede, der indeholder indendørs&#10;&#10;Automatisk genereret beskrivelse">
            <a:extLst>
              <a:ext uri="{FF2B5EF4-FFF2-40B4-BE49-F238E27FC236}">
                <a16:creationId xmlns:a16="http://schemas.microsoft.com/office/drawing/2014/main" id="{124CAE38-4BAB-4639-B921-2573C2D5AE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0" r="16580" b="-2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CCB5B6A-8C7F-4222-9527-D93A195A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75390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ladsholder til indhold 5" descr="Et billede, der indeholder gulv, indendørs, væg, soveværelse&#10;&#10;Automatisk genereret beskrivelse">
            <a:extLst>
              <a:ext uri="{FF2B5EF4-FFF2-40B4-BE49-F238E27FC236}">
                <a16:creationId xmlns:a16="http://schemas.microsoft.com/office/drawing/2014/main" id="{6AE08E28-39FB-4EF4-85B0-35CA54AC4C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F99917-8D42-4229-B66D-470A352A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Brug vejledningerne!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2E0276-2E84-4B40-9DDF-D6F0AB5C8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Find </a:t>
            </a:r>
            <a:r>
              <a:rPr lang="en-US" sz="2400" dirty="0" err="1">
                <a:solidFill>
                  <a:srgbClr val="000000"/>
                </a:solidFill>
              </a:rPr>
              <a:t>disse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vejledninger</a:t>
            </a:r>
            <a:r>
              <a:rPr lang="en-US" sz="2400" dirty="0">
                <a:solidFill>
                  <a:srgbClr val="000000"/>
                </a:solidFill>
              </a:rPr>
              <a:t> under filer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err="1">
                <a:solidFill>
                  <a:srgbClr val="000000"/>
                </a:solidFill>
              </a:rPr>
              <a:t>Elevvejledning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err="1">
                <a:solidFill>
                  <a:srgbClr val="000000"/>
                </a:solidFill>
              </a:rPr>
              <a:t>Louises</a:t>
            </a:r>
            <a:r>
              <a:rPr lang="en-US" sz="2400" dirty="0">
                <a:solidFill>
                  <a:srgbClr val="000000"/>
                </a:solidFill>
              </a:rPr>
              <a:t> speak over </a:t>
            </a:r>
            <a:r>
              <a:rPr lang="en-US" sz="2400" dirty="0" err="1">
                <a:solidFill>
                  <a:srgbClr val="000000"/>
                </a:solidFill>
              </a:rPr>
              <a:t>vejledning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err="1">
                <a:solidFill>
                  <a:srgbClr val="000000"/>
                </a:solidFill>
              </a:rPr>
              <a:t>Wordvejledning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3200" i="1" dirty="0" err="1">
                <a:solidFill>
                  <a:schemeClr val="accent1"/>
                </a:solidFill>
              </a:rPr>
              <a:t>Spørgsmål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E0F5BFC-2EE1-4CBF-9CF3-342DC2E52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353210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507B4-F62C-4F32-BE9F-37E04E80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Studiebuddies</a:t>
            </a:r>
            <a:r>
              <a:rPr lang="en-US" sz="4000" dirty="0"/>
              <a:t> </a:t>
            </a:r>
            <a:r>
              <a:rPr lang="en-US" sz="4000" dirty="0" err="1"/>
              <a:t>på</a:t>
            </a:r>
            <a:r>
              <a:rPr lang="en-US" sz="4000" dirty="0"/>
              <a:t> </a:t>
            </a:r>
            <a:r>
              <a:rPr lang="en-US" sz="4000" dirty="0" err="1"/>
              <a:t>plads</a:t>
            </a:r>
            <a:r>
              <a:rPr lang="en-US" sz="4000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1B50FE-ACEB-4FDC-B52D-4A64A38BC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fontAlgn="base">
              <a:buNone/>
            </a:pPr>
            <a:r>
              <a:rPr lang="en-US" sz="2400" dirty="0" err="1"/>
              <a:t>Sparre</a:t>
            </a:r>
            <a:r>
              <a:rPr lang="en-US" sz="2400" dirty="0"/>
              <a:t> </a:t>
            </a:r>
            <a:r>
              <a:rPr lang="en-US" sz="2400" dirty="0" err="1"/>
              <a:t>omkring</a:t>
            </a:r>
            <a:r>
              <a:rPr lang="en-US" sz="2400" dirty="0"/>
              <a:t> </a:t>
            </a:r>
            <a:r>
              <a:rPr lang="en-US" sz="2400" dirty="0" err="1"/>
              <a:t>produkt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proces</a:t>
            </a:r>
            <a:endParaRPr lang="en-US" sz="2400" dirty="0"/>
          </a:p>
          <a:p>
            <a:pPr fontAlgn="base"/>
            <a:r>
              <a:rPr lang="en-US" sz="2400" dirty="0"/>
              <a:t>Er </a:t>
            </a:r>
            <a:r>
              <a:rPr lang="en-US" sz="2400" dirty="0" err="1"/>
              <a:t>opgaveformuleringen</a:t>
            </a:r>
            <a:r>
              <a:rPr lang="en-US" sz="2400" dirty="0"/>
              <a:t> </a:t>
            </a:r>
            <a:r>
              <a:rPr lang="en-US" sz="2400" dirty="0" err="1"/>
              <a:t>besvaret</a:t>
            </a:r>
            <a:r>
              <a:rPr lang="en-US" sz="2400" dirty="0"/>
              <a:t>?</a:t>
            </a:r>
          </a:p>
          <a:p>
            <a:pPr fontAlgn="base"/>
            <a:r>
              <a:rPr lang="en-US" sz="2400" dirty="0" err="1"/>
              <a:t>Besvarer</a:t>
            </a:r>
            <a:r>
              <a:rPr lang="en-US" sz="2400" dirty="0"/>
              <a:t> </a:t>
            </a:r>
            <a:r>
              <a:rPr lang="en-US" sz="2400" dirty="0" err="1"/>
              <a:t>konklusionen</a:t>
            </a:r>
            <a:r>
              <a:rPr lang="en-US" sz="2400" dirty="0"/>
              <a:t> </a:t>
            </a:r>
            <a:r>
              <a:rPr lang="en-US" sz="2400" dirty="0" err="1"/>
              <a:t>problemformuleringen</a:t>
            </a:r>
            <a:r>
              <a:rPr lang="en-US" sz="2400" dirty="0"/>
              <a:t>?</a:t>
            </a:r>
          </a:p>
          <a:p>
            <a:pPr fontAlgn="base"/>
            <a:r>
              <a:rPr lang="en-US" sz="2400" dirty="0"/>
              <a:t>Er </a:t>
            </a:r>
            <a:r>
              <a:rPr lang="en-US" sz="2400" dirty="0" err="1"/>
              <a:t>formalia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orden</a:t>
            </a:r>
            <a:r>
              <a:rPr lang="en-US" sz="2400" dirty="0"/>
              <a:t>?</a:t>
            </a:r>
          </a:p>
          <a:p>
            <a:pPr fontAlgn="base"/>
            <a:endParaRPr lang="en-US" sz="2400" dirty="0"/>
          </a:p>
          <a:p>
            <a:pPr marL="0" indent="0" fontAlgn="base">
              <a:buNone/>
            </a:pPr>
            <a:r>
              <a:rPr lang="en-US" sz="2400" b="1" i="1" dirty="0"/>
              <a:t>Har du </a:t>
            </a:r>
            <a:r>
              <a:rPr lang="en-US" sz="2400" b="1" i="1" dirty="0" err="1"/>
              <a:t>en</a:t>
            </a:r>
            <a:r>
              <a:rPr lang="en-US" sz="2400" b="1" i="1" dirty="0"/>
              <a:t> </a:t>
            </a:r>
            <a:r>
              <a:rPr lang="en-US" sz="2400" b="1" i="1" dirty="0" err="1"/>
              <a:t>studiebuddy</a:t>
            </a:r>
            <a:r>
              <a:rPr lang="en-US" sz="2400" b="1" i="1" dirty="0"/>
              <a:t> – </a:t>
            </a:r>
            <a:r>
              <a:rPr lang="en-US" sz="2400" b="1" i="1" dirty="0" err="1"/>
              <a:t>findes</a:t>
            </a:r>
            <a:r>
              <a:rPr lang="en-US" sz="2400" b="1" i="1" dirty="0"/>
              <a:t> der </a:t>
            </a:r>
            <a:r>
              <a:rPr lang="en-US" sz="2400" b="1" i="1" dirty="0" err="1"/>
              <a:t>én</a:t>
            </a:r>
            <a:r>
              <a:rPr lang="en-US" sz="2400" b="1" i="1" dirty="0"/>
              <a:t> </a:t>
            </a:r>
            <a:r>
              <a:rPr lang="en-US" sz="2400" b="1" i="1" dirty="0" err="1"/>
              <a:t>i</a:t>
            </a:r>
            <a:r>
              <a:rPr lang="en-US" sz="2400" b="1" i="1" dirty="0"/>
              <a:t> din </a:t>
            </a:r>
            <a:r>
              <a:rPr lang="en-US" sz="2400" b="1" i="1" dirty="0" err="1"/>
              <a:t>klasse</a:t>
            </a:r>
            <a:r>
              <a:rPr lang="en-US" sz="2400" b="1" i="1" dirty="0"/>
              <a:t>? </a:t>
            </a:r>
          </a:p>
          <a:p>
            <a:pPr marL="0" indent="0" fontAlgn="base">
              <a:buNone/>
            </a:pPr>
            <a:r>
              <a:rPr lang="en-US" sz="2400" b="1" i="1" dirty="0" err="1"/>
              <a:t>Ellers</a:t>
            </a:r>
            <a:r>
              <a:rPr lang="en-US" sz="2400" b="1" i="1" dirty="0"/>
              <a:t> </a:t>
            </a:r>
            <a:r>
              <a:rPr lang="en-US" sz="2400" b="1" i="1" dirty="0" err="1"/>
              <a:t>markér</a:t>
            </a:r>
            <a:r>
              <a:rPr lang="en-US" sz="2400" b="1" i="1" dirty="0"/>
              <a:t>, </a:t>
            </a:r>
            <a:r>
              <a:rPr lang="en-US" sz="2400" b="1" i="1" dirty="0" err="1"/>
              <a:t>og</a:t>
            </a:r>
            <a:r>
              <a:rPr lang="en-US" sz="2400" b="1" i="1" dirty="0"/>
              <a:t> vi finder </a:t>
            </a:r>
            <a:r>
              <a:rPr lang="en-US" sz="2400" b="1" i="1" dirty="0" err="1"/>
              <a:t>én</a:t>
            </a:r>
            <a:r>
              <a:rPr lang="en-US" sz="2400" b="1" i="1" dirty="0"/>
              <a:t> </a:t>
            </a:r>
            <a:r>
              <a:rPr lang="en-US" sz="2400" b="1" i="1" dirty="0" err="1"/>
              <a:t>blandt</a:t>
            </a:r>
            <a:r>
              <a:rPr lang="en-US" sz="2400" b="1" i="1" dirty="0"/>
              <a:t> de </a:t>
            </a:r>
            <a:r>
              <a:rPr lang="en-US" sz="2400" b="1" i="1" dirty="0" err="1"/>
              <a:t>andre</a:t>
            </a:r>
            <a:r>
              <a:rPr lang="en-US" sz="2400" b="1" i="1" dirty="0"/>
              <a:t>!</a:t>
            </a:r>
          </a:p>
          <a:p>
            <a:pPr fontAlgn="base"/>
            <a:endParaRPr lang="en-US" sz="2400" dirty="0"/>
          </a:p>
          <a:p>
            <a:pPr fontAlgn="base"/>
            <a:endParaRPr lang="en-US" sz="2400" dirty="0"/>
          </a:p>
          <a:p>
            <a:pPr marL="0" indent="0" fontAlgn="base">
              <a:buNone/>
            </a:pPr>
            <a:endParaRPr lang="en-US" sz="2400" dirty="0"/>
          </a:p>
          <a:p>
            <a:endParaRPr lang="en-US" sz="2000" dirty="0"/>
          </a:p>
        </p:txBody>
      </p:sp>
      <p:pic>
        <p:nvPicPr>
          <p:cNvPr id="6" name="Pladsholder til indhold 5" descr="Et billede, der indeholder tekst, person&#10;&#10;Automatisk genereret beskrivelse">
            <a:extLst>
              <a:ext uri="{FF2B5EF4-FFF2-40B4-BE49-F238E27FC236}">
                <a16:creationId xmlns:a16="http://schemas.microsoft.com/office/drawing/2014/main" id="{DD2D0DC8-735E-4243-BC65-2512E35283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A5CE68-A4BC-43EE-A4DE-E5E59F76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140448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E5D365-F867-4190-B10F-2FF554B6E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Omvendt</a:t>
            </a:r>
            <a:r>
              <a:rPr lang="en-US" dirty="0"/>
              <a:t> brainstorm</a:t>
            </a:r>
          </a:p>
        </p:txBody>
      </p:sp>
      <p:pic>
        <p:nvPicPr>
          <p:cNvPr id="10" name="Pladsholder til indhold 9" descr="Et billede, der indeholder indendørs, rød, bygning, kurv&#10;&#10;Automatisk genereret beskrivelse">
            <a:extLst>
              <a:ext uri="{FF2B5EF4-FFF2-40B4-BE49-F238E27FC236}">
                <a16:creationId xmlns:a16="http://schemas.microsoft.com/office/drawing/2014/main" id="{CBDE8241-DDF4-4064-88CE-18B9A66C4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9" r="-2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A81576-E9C6-4A66-9CA6-92206333D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/>
              <a:t>Hvad</a:t>
            </a:r>
            <a:r>
              <a:rPr lang="en-US" sz="2400" dirty="0"/>
              <a:t> </a:t>
            </a:r>
            <a:r>
              <a:rPr lang="en-US" sz="2400" dirty="0" err="1"/>
              <a:t>skal</a:t>
            </a:r>
            <a:r>
              <a:rPr lang="en-US" sz="2400" dirty="0"/>
              <a:t> der </a:t>
            </a:r>
            <a:r>
              <a:rPr lang="en-US" sz="2400" dirty="0" err="1"/>
              <a:t>til</a:t>
            </a:r>
            <a:r>
              <a:rPr lang="en-US" sz="2400" dirty="0"/>
              <a:t>, for at </a:t>
            </a:r>
            <a:r>
              <a:rPr lang="en-US" sz="2400" dirty="0" err="1"/>
              <a:t>jeres</a:t>
            </a:r>
            <a:r>
              <a:rPr lang="en-US" sz="2400" dirty="0"/>
              <a:t> SOP </a:t>
            </a:r>
            <a:r>
              <a:rPr lang="en-US" sz="2400" dirty="0" err="1"/>
              <a:t>går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hegnet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err="1"/>
              <a:t>Skriv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denne</a:t>
            </a:r>
            <a:r>
              <a:rPr lang="en-US" sz="2400" dirty="0"/>
              <a:t> </a:t>
            </a:r>
            <a:r>
              <a:rPr lang="en-US" sz="2400" dirty="0" err="1"/>
              <a:t>padlet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http://kortlink.dk/2eqxq</a:t>
            </a:r>
            <a:endParaRPr lang="en-US" sz="24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Pladsholder til sidefod 10">
            <a:extLst>
              <a:ext uri="{FF2B5EF4-FFF2-40B4-BE49-F238E27FC236}">
                <a16:creationId xmlns:a16="http://schemas.microsoft.com/office/drawing/2014/main" id="{A89D3F92-AF31-4DE1-BCCC-0B5C1FB0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380709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CCC70026-B582-4E8D-9F43-D2FEA3BD56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0"/>
            <a:ext cx="11268222" cy="6738425"/>
          </a:xfrm>
        </p:spPr>
      </p:pic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555D2B2C-7656-4747-8B41-5BFD87A3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289706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4D8AD1-B7D5-4094-B52E-B64A9AD90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84519" cy="106743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Opgaven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et argument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66FAE65-A01A-4652-AF95-BC5353C6E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35760"/>
            <a:ext cx="4993640" cy="50088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Indledningen</a:t>
            </a:r>
            <a:r>
              <a:rPr lang="en-US" sz="2000" dirty="0"/>
              <a:t> (</a:t>
            </a:r>
            <a:r>
              <a:rPr lang="en-US" sz="2000" dirty="0" err="1"/>
              <a:t>hvad</a:t>
            </a:r>
            <a:r>
              <a:rPr lang="en-US" sz="2000" dirty="0"/>
              <a:t> </a:t>
            </a:r>
            <a:r>
              <a:rPr lang="en-US" sz="2000" dirty="0" err="1"/>
              <a:t>spørger</a:t>
            </a:r>
            <a:r>
              <a:rPr lang="en-US" sz="2000" dirty="0"/>
              <a:t> </a:t>
            </a:r>
            <a:r>
              <a:rPr lang="en-US" sz="2000" dirty="0" err="1"/>
              <a:t>jeg</a:t>
            </a:r>
            <a:r>
              <a:rPr lang="en-US" sz="2000" dirty="0"/>
              <a:t> om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hvorfor</a:t>
            </a:r>
            <a:r>
              <a:rPr lang="en-US" sz="2000" dirty="0"/>
              <a:t>) er </a:t>
            </a:r>
            <a:r>
              <a:rPr lang="en-US" sz="2000" b="1" dirty="0" err="1"/>
              <a:t>påstand</a:t>
            </a:r>
            <a:endParaRPr lang="en-US" sz="2000" dirty="0"/>
          </a:p>
          <a:p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teori</a:t>
            </a:r>
            <a:r>
              <a:rPr lang="en-US" sz="2000" dirty="0"/>
              <a:t> (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hvilke</a:t>
            </a:r>
            <a:r>
              <a:rPr lang="en-US" sz="2000" dirty="0"/>
              <a:t> </a:t>
            </a:r>
            <a:r>
              <a:rPr lang="en-US" sz="2000" dirty="0" err="1"/>
              <a:t>præmisser</a:t>
            </a:r>
            <a:r>
              <a:rPr lang="en-US" sz="2000" dirty="0"/>
              <a:t> </a:t>
            </a:r>
            <a:r>
              <a:rPr lang="en-US" sz="2000" dirty="0" err="1"/>
              <a:t>undersøger</a:t>
            </a:r>
            <a:r>
              <a:rPr lang="en-US" sz="2000" dirty="0"/>
              <a:t> </a:t>
            </a:r>
            <a:r>
              <a:rPr lang="en-US" sz="2000" dirty="0" err="1"/>
              <a:t>jeg</a:t>
            </a:r>
            <a:r>
              <a:rPr lang="en-US" sz="2000" dirty="0"/>
              <a:t>) er </a:t>
            </a:r>
            <a:r>
              <a:rPr lang="en-US" sz="2000" b="1" dirty="0" err="1"/>
              <a:t>hjemmel</a:t>
            </a:r>
            <a:endParaRPr lang="en-US" sz="2000" dirty="0"/>
          </a:p>
          <a:p>
            <a:r>
              <a:rPr lang="en-US" sz="2000" dirty="0" err="1"/>
              <a:t>Analyse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argumentation (</a:t>
            </a:r>
            <a:r>
              <a:rPr lang="en-US" sz="2000" dirty="0" err="1"/>
              <a:t>hvad</a:t>
            </a:r>
            <a:r>
              <a:rPr lang="en-US" sz="2000" dirty="0"/>
              <a:t> </a:t>
            </a:r>
            <a:r>
              <a:rPr lang="en-US" sz="2000" dirty="0" err="1"/>
              <a:t>viser</a:t>
            </a:r>
            <a:r>
              <a:rPr lang="en-US" sz="2000" dirty="0"/>
              <a:t> min </a:t>
            </a:r>
            <a:r>
              <a:rPr lang="en-US" sz="2000" dirty="0" err="1"/>
              <a:t>undersøgelse</a:t>
            </a:r>
            <a:r>
              <a:rPr lang="en-US" sz="2000" dirty="0"/>
              <a:t>/min </a:t>
            </a:r>
            <a:r>
              <a:rPr lang="en-US" sz="2000" dirty="0" err="1"/>
              <a:t>analyse</a:t>
            </a:r>
            <a:r>
              <a:rPr lang="en-US" sz="2000" dirty="0"/>
              <a:t>) </a:t>
            </a:r>
            <a:r>
              <a:rPr lang="en-US" sz="2000" dirty="0" err="1"/>
              <a:t>svarer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 </a:t>
            </a:r>
            <a:r>
              <a:rPr lang="en-US" sz="2000" b="1" dirty="0" err="1"/>
              <a:t>belæg</a:t>
            </a:r>
            <a:endParaRPr lang="en-US" sz="2000" dirty="0"/>
          </a:p>
          <a:p>
            <a:r>
              <a:rPr lang="en-US" sz="2000" dirty="0" err="1"/>
              <a:t>Diskussion</a:t>
            </a:r>
            <a:r>
              <a:rPr lang="en-US" sz="2000" dirty="0"/>
              <a:t> (</a:t>
            </a:r>
            <a:r>
              <a:rPr lang="en-US" sz="2000" dirty="0" err="1"/>
              <a:t>hvordan</a:t>
            </a:r>
            <a:r>
              <a:rPr lang="en-US" sz="2000" dirty="0"/>
              <a:t> passer den </a:t>
            </a:r>
            <a:r>
              <a:rPr lang="en-US" sz="2000" dirty="0" err="1"/>
              <a:t>til</a:t>
            </a:r>
            <a:r>
              <a:rPr lang="en-US" sz="2000" dirty="0"/>
              <a:t> </a:t>
            </a:r>
            <a:r>
              <a:rPr lang="en-US" sz="2000" dirty="0" err="1"/>
              <a:t>eksisterende</a:t>
            </a:r>
            <a:r>
              <a:rPr lang="en-US" sz="2000" dirty="0"/>
              <a:t> </a:t>
            </a:r>
            <a:r>
              <a:rPr lang="en-US" sz="2000" dirty="0" err="1"/>
              <a:t>viden</a:t>
            </a:r>
            <a:r>
              <a:rPr lang="en-US" sz="2000" dirty="0"/>
              <a:t> –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hvad</a:t>
            </a:r>
            <a:r>
              <a:rPr lang="en-US" sz="2000" dirty="0"/>
              <a:t> </a:t>
            </a:r>
            <a:r>
              <a:rPr lang="en-US" sz="2000" dirty="0" err="1"/>
              <a:t>kan</a:t>
            </a:r>
            <a:r>
              <a:rPr lang="en-US" sz="2000" dirty="0"/>
              <a:t> den </a:t>
            </a:r>
            <a:r>
              <a:rPr lang="en-US" sz="2000" dirty="0" err="1"/>
              <a:t>kritiseres</a:t>
            </a:r>
            <a:r>
              <a:rPr lang="en-US" sz="2000" dirty="0"/>
              <a:t> for) er </a:t>
            </a:r>
            <a:r>
              <a:rPr lang="en-US" sz="2000" b="1" dirty="0" err="1"/>
              <a:t>gendrivelse</a:t>
            </a:r>
            <a:endParaRPr lang="en-US" sz="2000" dirty="0"/>
          </a:p>
          <a:p>
            <a:r>
              <a:rPr lang="en-US" sz="2000" dirty="0" err="1"/>
              <a:t>Konklusion</a:t>
            </a:r>
            <a:r>
              <a:rPr lang="en-US" sz="2000" dirty="0"/>
              <a:t> (</a:t>
            </a:r>
            <a:r>
              <a:rPr lang="en-US" sz="2000" dirty="0" err="1"/>
              <a:t>som</a:t>
            </a:r>
            <a:r>
              <a:rPr lang="en-US" sz="2000" dirty="0"/>
              <a:t> er </a:t>
            </a:r>
            <a:r>
              <a:rPr lang="en-US" sz="2000" dirty="0" err="1"/>
              <a:t>opsummering</a:t>
            </a:r>
            <a:r>
              <a:rPr lang="en-US" sz="2000" dirty="0"/>
              <a:t> </a:t>
            </a:r>
            <a:r>
              <a:rPr lang="en-US" sz="2000" dirty="0" err="1"/>
              <a:t>af</a:t>
            </a:r>
            <a:r>
              <a:rPr lang="en-US" sz="2000" dirty="0"/>
              <a:t> </a:t>
            </a:r>
            <a:r>
              <a:rPr lang="en-US" sz="2000" dirty="0" err="1"/>
              <a:t>argumentationen</a:t>
            </a:r>
            <a:r>
              <a:rPr lang="en-US" sz="2000" dirty="0"/>
              <a:t>) er </a:t>
            </a:r>
            <a:r>
              <a:rPr lang="en-US" sz="2000" dirty="0" err="1"/>
              <a:t>belæg</a:t>
            </a:r>
            <a:r>
              <a:rPr lang="en-US" sz="2000" dirty="0"/>
              <a:t>. </a:t>
            </a:r>
            <a:r>
              <a:rPr lang="en-US" sz="2000" dirty="0" err="1"/>
              <a:t>Indeholdt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konklusionen</a:t>
            </a:r>
            <a:r>
              <a:rPr lang="en-US" sz="2000" dirty="0"/>
              <a:t> er </a:t>
            </a:r>
            <a:r>
              <a:rPr lang="en-US" sz="2000" dirty="0" err="1"/>
              <a:t>også</a:t>
            </a:r>
            <a:r>
              <a:rPr lang="en-US" sz="2000" dirty="0"/>
              <a:t> </a:t>
            </a:r>
            <a:r>
              <a:rPr lang="en-US" sz="2000" b="1" dirty="0" err="1"/>
              <a:t>styrkemarkører</a:t>
            </a:r>
            <a:r>
              <a:rPr lang="en-US" sz="2000" b="1" dirty="0"/>
              <a:t> </a:t>
            </a:r>
            <a:r>
              <a:rPr lang="en-US" sz="2000" dirty="0"/>
              <a:t>(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disse</a:t>
            </a:r>
            <a:r>
              <a:rPr lang="en-US" sz="2000" dirty="0"/>
              <a:t> </a:t>
            </a:r>
            <a:r>
              <a:rPr lang="en-US" sz="2000" dirty="0" err="1"/>
              <a:t>præmisser</a:t>
            </a:r>
            <a:r>
              <a:rPr lang="en-US" sz="2000" dirty="0"/>
              <a:t> er </a:t>
            </a:r>
            <a:r>
              <a:rPr lang="en-US" sz="2000" dirty="0" err="1"/>
              <a:t>svaret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Litteraturliste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bilagsliste</a:t>
            </a:r>
            <a:r>
              <a:rPr lang="en-US" sz="2000" dirty="0"/>
              <a:t> er </a:t>
            </a:r>
            <a:r>
              <a:rPr lang="en-US" sz="2000" b="1" dirty="0" err="1"/>
              <a:t>rygdækning</a:t>
            </a:r>
            <a:endParaRPr lang="en-US" sz="2000" dirty="0"/>
          </a:p>
          <a:p>
            <a:endParaRPr lang="en-US" sz="1600" dirty="0"/>
          </a:p>
        </p:txBody>
      </p:sp>
      <p:pic>
        <p:nvPicPr>
          <p:cNvPr id="6" name="Pladsholder til indhold 5" descr="Et billede, der indeholder indendørs, person, bærbar computer&#10;&#10;Automatisk genereret beskrivelse">
            <a:extLst>
              <a:ext uri="{FF2B5EF4-FFF2-40B4-BE49-F238E27FC236}">
                <a16:creationId xmlns:a16="http://schemas.microsoft.com/office/drawing/2014/main" id="{368D5C01-59D6-4064-85B1-A2CC6D12E8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84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236524FD-0576-4712-A1F9-17E1AFB3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4921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A6BFD1-46B0-430C-AF4F-4AC6A34AB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374324"/>
            <a:ext cx="5726723" cy="14147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a-DK" dirty="0"/>
              <a:t>Brug Ciceros Pentagram </a:t>
            </a:r>
            <a:br>
              <a:rPr lang="da-DK" dirty="0"/>
            </a:br>
            <a:endParaRPr lang="da-DK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40292468-EA98-488E-BF49-CA07E4BC3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da-DK" b="1" dirty="0"/>
              <a:t>Omstændigheder</a:t>
            </a:r>
            <a:r>
              <a:rPr lang="da-DK" dirty="0"/>
              <a:t>: Hvad skal eleven vise ved opgaven? (vurderingskriterier eller de faglige mål)</a:t>
            </a:r>
            <a:endParaRPr lang="da-DK" b="1" dirty="0"/>
          </a:p>
          <a:p>
            <a:pPr fontAlgn="base"/>
            <a:r>
              <a:rPr lang="da-DK" b="1" dirty="0"/>
              <a:t>Afsender: </a:t>
            </a:r>
            <a:r>
              <a:rPr lang="da-DK" dirty="0"/>
              <a:t>Hvordan skal eleven fremstå, og hvordan gør eleven det?</a:t>
            </a:r>
            <a:endParaRPr lang="da-DK" b="1" dirty="0"/>
          </a:p>
          <a:p>
            <a:pPr fontAlgn="base"/>
            <a:r>
              <a:rPr lang="da-DK" b="1" dirty="0"/>
              <a:t>Modtager:</a:t>
            </a:r>
            <a:r>
              <a:rPr lang="da-DK" dirty="0"/>
              <a:t> Fagperson, som har en </a:t>
            </a:r>
            <a:r>
              <a:rPr lang="da-DK" dirty="0" err="1"/>
              <a:t>førviden</a:t>
            </a:r>
            <a:r>
              <a:rPr lang="da-DK" dirty="0"/>
              <a:t> om emnet, men som alligevel skal have forklaringer. Indforståede eller udpenslende fremstillinger bør undgås</a:t>
            </a:r>
            <a:endParaRPr lang="da-DK" b="1" dirty="0"/>
          </a:p>
          <a:p>
            <a:pPr fontAlgn="base"/>
            <a:r>
              <a:rPr lang="da-DK" b="1" dirty="0"/>
              <a:t>Sprog:</a:t>
            </a:r>
            <a:r>
              <a:rPr lang="da-DK" dirty="0"/>
              <a:t> Logisk, neutralt, tydeligt uden at være for kringlet. Man skal bruge det fagsprog, som de involverede fag kræver.</a:t>
            </a:r>
            <a:endParaRPr lang="da-DK" b="1" dirty="0"/>
          </a:p>
          <a:p>
            <a:r>
              <a:rPr lang="da-DK" b="1" dirty="0"/>
              <a:t>Emne</a:t>
            </a:r>
            <a:r>
              <a:rPr lang="da-DK" dirty="0"/>
              <a:t>: Besvare problemformuleringen, dokumentere påstande og huske kilder.</a:t>
            </a:r>
          </a:p>
          <a:p>
            <a:endParaRPr lang="da-DK" dirty="0"/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282E7FD3-C5E7-4A52-8F47-EFDD6E2FA5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2173357"/>
            <a:ext cx="5726722" cy="374914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E5AD208C-30DC-4689-8DCB-184F86CE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307113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0811C6-F019-4AA4-BFC9-CB53C2F1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Gennemse feed back fra tidligere opgaver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B8753A-2B74-47DE-8E60-4CF68053A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85019"/>
            <a:ext cx="4243589" cy="32286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Lad </a:t>
            </a:r>
            <a:r>
              <a:rPr lang="en-US" sz="2400" dirty="0" err="1"/>
              <a:t>være</a:t>
            </a:r>
            <a:r>
              <a:rPr lang="en-US" sz="2400" dirty="0"/>
              <a:t> med at </a:t>
            </a:r>
            <a:r>
              <a:rPr lang="en-US" sz="2400" dirty="0" err="1"/>
              <a:t>gentage</a:t>
            </a:r>
            <a:r>
              <a:rPr lang="en-US" sz="2400" dirty="0"/>
              <a:t> </a:t>
            </a:r>
            <a:r>
              <a:rPr lang="en-US" sz="2400" dirty="0" err="1"/>
              <a:t>gamle</a:t>
            </a:r>
            <a:r>
              <a:rPr lang="en-US" sz="2400" dirty="0"/>
              <a:t> </a:t>
            </a:r>
            <a:r>
              <a:rPr lang="en-US" sz="2400" dirty="0" err="1"/>
              <a:t>fejl</a:t>
            </a:r>
            <a:r>
              <a:rPr lang="en-US" sz="2400" dirty="0"/>
              <a:t> - </a:t>
            </a:r>
            <a:r>
              <a:rPr lang="en-US" sz="2400" dirty="0" err="1"/>
              <a:t>gentag</a:t>
            </a:r>
            <a:r>
              <a:rPr lang="en-US" sz="2400" dirty="0"/>
              <a:t> dine </a:t>
            </a:r>
            <a:r>
              <a:rPr lang="en-US" sz="2400" dirty="0" err="1"/>
              <a:t>successer</a:t>
            </a:r>
            <a:r>
              <a:rPr lang="en-US" sz="2400" dirty="0"/>
              <a:t> </a:t>
            </a:r>
            <a:r>
              <a:rPr lang="en-US" sz="2400" b="1" dirty="0"/>
              <a:t>	    </a:t>
            </a:r>
          </a:p>
          <a:p>
            <a:pPr marL="0" indent="0">
              <a:buNone/>
            </a:pPr>
            <a:r>
              <a:rPr lang="en-US" sz="2400" b="1" dirty="0"/>
              <a:t>	     </a:t>
            </a:r>
            <a:r>
              <a:rPr lang="en-US" sz="2400" b="1" dirty="0" err="1"/>
              <a:t>Lav</a:t>
            </a:r>
            <a:r>
              <a:rPr lang="en-US" sz="2400" b="1" dirty="0"/>
              <a:t> din </a:t>
            </a:r>
            <a:r>
              <a:rPr lang="en-US" sz="2400" b="1" dirty="0" err="1"/>
              <a:t>egen</a:t>
            </a:r>
            <a:r>
              <a:rPr lang="en-US" sz="2400" b="1" dirty="0"/>
              <a:t> </a:t>
            </a:r>
            <a:r>
              <a:rPr lang="en-US" sz="2400" b="1" dirty="0" err="1"/>
              <a:t>tjekliste</a:t>
            </a:r>
            <a:endParaRPr lang="en-US" sz="2400" b="1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dirty="0"/>
              <a:t>Gik det galt i DIO og SRC? Forbered dig nu ved at læse fx </a:t>
            </a:r>
            <a:r>
              <a:rPr lang="da-DK" sz="2400" dirty="0">
                <a:hlinkClick r:id="rId2"/>
              </a:rPr>
              <a:t>https://skriveportal.horsens-gym.dk/stx/fremstilling/</a:t>
            </a:r>
            <a:endParaRPr lang="da-DK" sz="2400" dirty="0"/>
          </a:p>
          <a:p>
            <a:endParaRPr lang="en-US" sz="2200" b="1" dirty="0"/>
          </a:p>
        </p:txBody>
      </p:sp>
      <p:pic>
        <p:nvPicPr>
          <p:cNvPr id="10" name="Pladsholder til indhold 9" descr="Et billede, der indeholder tekst, person, bærbar computer, indendørs&#10;&#10;Automatisk genereret beskrivelse">
            <a:extLst>
              <a:ext uri="{FF2B5EF4-FFF2-40B4-BE49-F238E27FC236}">
                <a16:creationId xmlns:a16="http://schemas.microsoft.com/office/drawing/2014/main" id="{F112AC44-DFA7-4DA4-8C07-0CEC08A1E0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4" r="245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DDFCC4B-9C3C-43EE-BF18-1163052B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  <p:sp>
        <p:nvSpPr>
          <p:cNvPr id="6" name="Pil: højre 5">
            <a:extLst>
              <a:ext uri="{FF2B5EF4-FFF2-40B4-BE49-F238E27FC236}">
                <a16:creationId xmlns:a16="http://schemas.microsoft.com/office/drawing/2014/main" id="{562A6825-9CA3-40A0-92C4-7BDF03EA23DE}"/>
              </a:ext>
            </a:extLst>
          </p:cNvPr>
          <p:cNvSpPr/>
          <p:nvPr/>
        </p:nvSpPr>
        <p:spPr>
          <a:xfrm>
            <a:off x="790575" y="3657292"/>
            <a:ext cx="978408" cy="581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333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ladsholder til indhold 5" descr="Et billede, der indeholder person, indendørs, hånd&#10;&#10;Automatisk genereret beskrivelse">
            <a:extLst>
              <a:ext uri="{FF2B5EF4-FFF2-40B4-BE49-F238E27FC236}">
                <a16:creationId xmlns:a16="http://schemas.microsoft.com/office/drawing/2014/main" id="{B1D63E81-6D52-4935-86AD-305E4593F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4567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D6B2CD-CDE5-4A35-9526-7BE3D069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281355"/>
            <a:ext cx="4803636" cy="1434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dirty="0">
                <a:solidFill>
                  <a:srgbClr val="000000"/>
                </a:solidFill>
              </a:rPr>
              <a:t>Tip: </a:t>
            </a:r>
            <a:r>
              <a:rPr lang="en-US" sz="3700" dirty="0" err="1">
                <a:solidFill>
                  <a:srgbClr val="000000"/>
                </a:solidFill>
              </a:rPr>
              <a:t>Forbered</a:t>
            </a:r>
            <a:r>
              <a:rPr lang="en-US" sz="3700" dirty="0">
                <a:solidFill>
                  <a:srgbClr val="000000"/>
                </a:solidFill>
              </a:rPr>
              <a:t> den </a:t>
            </a:r>
            <a:r>
              <a:rPr lang="en-US" sz="3700" dirty="0" err="1">
                <a:solidFill>
                  <a:srgbClr val="000000"/>
                </a:solidFill>
              </a:rPr>
              <a:t>mundtlig</a:t>
            </a:r>
            <a:r>
              <a:rPr lang="en-US" sz="3700" dirty="0">
                <a:solidFill>
                  <a:srgbClr val="000000"/>
                </a:solidFill>
              </a:rPr>
              <a:t> del </a:t>
            </a:r>
            <a:r>
              <a:rPr lang="en-US" sz="3700" dirty="0" err="1">
                <a:solidFill>
                  <a:srgbClr val="000000"/>
                </a:solidFill>
              </a:rPr>
              <a:t>sideløbende</a:t>
            </a:r>
            <a:endParaRPr lang="en-US" sz="3700" dirty="0">
              <a:solidFill>
                <a:srgbClr val="00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F615746-58C8-4E7D-82FF-F921D3A8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1617785"/>
            <a:ext cx="4706803" cy="4958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</a:rPr>
              <a:t>Forbered</a:t>
            </a:r>
            <a:r>
              <a:rPr lang="en-US" sz="2000" dirty="0">
                <a:solidFill>
                  <a:srgbClr val="000000"/>
                </a:solidFill>
              </a:rPr>
              <a:t> dig </a:t>
            </a:r>
            <a:r>
              <a:rPr lang="en-US" sz="2000" dirty="0" err="1">
                <a:solidFill>
                  <a:srgbClr val="000000"/>
                </a:solidFill>
              </a:rPr>
              <a:t>på</a:t>
            </a:r>
            <a:r>
              <a:rPr lang="en-US" sz="2000" dirty="0">
                <a:solidFill>
                  <a:srgbClr val="000000"/>
                </a:solidFill>
              </a:rPr>
              <a:t> at </a:t>
            </a:r>
            <a:r>
              <a:rPr lang="en-US" sz="2000" b="1" dirty="0" err="1">
                <a:solidFill>
                  <a:srgbClr val="000000"/>
                </a:solidFill>
              </a:rPr>
              <a:t>fx</a:t>
            </a:r>
            <a:endParaRPr lang="en-US" sz="2000" b="0" dirty="0">
              <a:solidFill>
                <a:srgbClr val="000000"/>
              </a:solidFill>
              <a:effectLst/>
            </a:endParaRPr>
          </a:p>
          <a:p>
            <a:pPr fontAlgn="base"/>
            <a:r>
              <a:rPr lang="en-US" sz="2000" dirty="0" err="1">
                <a:solidFill>
                  <a:srgbClr val="000000"/>
                </a:solidFill>
              </a:rPr>
              <a:t>diskutere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naturvidenskabelig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metode</a:t>
            </a:r>
            <a:r>
              <a:rPr lang="en-US" sz="2000" dirty="0">
                <a:solidFill>
                  <a:srgbClr val="000000"/>
                </a:solidFill>
              </a:rPr>
              <a:t> - </a:t>
            </a:r>
            <a:r>
              <a:rPr lang="en-US" sz="2000" dirty="0" err="1">
                <a:solidFill>
                  <a:srgbClr val="000000"/>
                </a:solidFill>
              </a:rPr>
              <a:t>hvornår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noget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hypotese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/>
            <a:r>
              <a:rPr lang="en-US" sz="2000" dirty="0" err="1">
                <a:solidFill>
                  <a:srgbClr val="000000"/>
                </a:solidFill>
              </a:rPr>
              <a:t>forklare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hvordan</a:t>
            </a:r>
            <a:r>
              <a:rPr lang="en-US" sz="2000" dirty="0">
                <a:solidFill>
                  <a:srgbClr val="000000"/>
                </a:solidFill>
              </a:rPr>
              <a:t> man </a:t>
            </a:r>
            <a:r>
              <a:rPr lang="en-US" sz="2000" dirty="0" err="1">
                <a:solidFill>
                  <a:srgbClr val="000000"/>
                </a:solidFill>
              </a:rPr>
              <a:t>opstiller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forsøg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/>
            <a:r>
              <a:rPr lang="en-US" sz="2000" dirty="0" err="1">
                <a:solidFill>
                  <a:srgbClr val="000000"/>
                </a:solidFill>
              </a:rPr>
              <a:t>hvordan</a:t>
            </a:r>
            <a:r>
              <a:rPr lang="en-US" sz="2000" dirty="0">
                <a:solidFill>
                  <a:srgbClr val="000000"/>
                </a:solidFill>
              </a:rPr>
              <a:t> laver man </a:t>
            </a:r>
            <a:r>
              <a:rPr lang="en-US" sz="2000" dirty="0" err="1">
                <a:solidFill>
                  <a:srgbClr val="000000"/>
                </a:solidFill>
              </a:rPr>
              <a:t>en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fornuftig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dataopsamling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/>
            <a:r>
              <a:rPr lang="en-US" sz="2000" dirty="0" err="1">
                <a:solidFill>
                  <a:srgbClr val="000000"/>
                </a:solidFill>
              </a:rPr>
              <a:t>hvordan</a:t>
            </a:r>
            <a:r>
              <a:rPr lang="en-US" sz="2000" dirty="0">
                <a:solidFill>
                  <a:srgbClr val="000000"/>
                </a:solidFill>
              </a:rPr>
              <a:t> man </a:t>
            </a:r>
            <a:r>
              <a:rPr lang="en-US" sz="2000" dirty="0" err="1">
                <a:solidFill>
                  <a:srgbClr val="000000"/>
                </a:solidFill>
              </a:rPr>
              <a:t>opstiller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fornuftige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argumenter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/>
            <a:r>
              <a:rPr lang="en-US" sz="2000" dirty="0" err="1">
                <a:solidFill>
                  <a:srgbClr val="000000"/>
                </a:solidFill>
              </a:rPr>
              <a:t>forklare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numerisk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metode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/>
            <a:r>
              <a:rPr lang="en-US" sz="2000" dirty="0" err="1">
                <a:solidFill>
                  <a:srgbClr val="000000"/>
                </a:solidFill>
              </a:rPr>
              <a:t>forklare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valg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af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bestemte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undersøgelser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/>
            <a:r>
              <a:rPr lang="en-US" sz="2000" dirty="0" err="1">
                <a:solidFill>
                  <a:srgbClr val="000000"/>
                </a:solidFill>
              </a:rPr>
              <a:t>overveje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hvad</a:t>
            </a:r>
            <a:r>
              <a:rPr lang="en-US" sz="2000" dirty="0">
                <a:solidFill>
                  <a:srgbClr val="000000"/>
                </a:solidFill>
              </a:rPr>
              <a:t> dine fag </a:t>
            </a:r>
            <a:r>
              <a:rPr lang="en-US" sz="2000" dirty="0" err="1">
                <a:solidFill>
                  <a:srgbClr val="000000"/>
                </a:solidFill>
              </a:rPr>
              <a:t>og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deres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metoder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kan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bruges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til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samspil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BE103E6-E659-4995-B344-EF2F6205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Hanne Heimbürger, HCØL 2022</a:t>
            </a:r>
          </a:p>
        </p:txBody>
      </p:sp>
    </p:spTree>
    <p:extLst>
      <p:ext uri="{BB962C8B-B14F-4D97-AF65-F5344CB8AC3E}">
        <p14:creationId xmlns:p14="http://schemas.microsoft.com/office/powerpoint/2010/main" val="282799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A0B21-E9F6-48AF-BAF7-2FCAF967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Parkér præstationsskrækken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C36F3AB-0979-4FFF-86F0-23B99C01A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Husk </a:t>
            </a:r>
            <a:r>
              <a:rPr lang="en-US" sz="2400" dirty="0" err="1"/>
              <a:t>skriveprocessens</a:t>
            </a:r>
            <a:r>
              <a:rPr lang="en-US" sz="2400" dirty="0"/>
              <a:t> 3 </a:t>
            </a:r>
            <a:r>
              <a:rPr lang="en-US" sz="2400" dirty="0" err="1"/>
              <a:t>faser</a:t>
            </a:r>
            <a:endParaRPr lang="en-US" sz="2400" dirty="0"/>
          </a:p>
          <a:p>
            <a:pPr marL="742950" indent="-457200">
              <a:buFont typeface="+mj-lt"/>
              <a:buAutoNum type="arabicPeriod"/>
            </a:pPr>
            <a:r>
              <a:rPr lang="en-US" sz="2400" dirty="0" err="1"/>
              <a:t>Få</a:t>
            </a:r>
            <a:r>
              <a:rPr lang="en-US" sz="2400" dirty="0"/>
              <a:t> </a:t>
            </a:r>
            <a:r>
              <a:rPr lang="en-US" sz="2400" dirty="0" err="1"/>
              <a:t>viden</a:t>
            </a:r>
            <a:r>
              <a:rPr lang="en-US" sz="2400" dirty="0"/>
              <a:t>, </a:t>
            </a:r>
            <a:r>
              <a:rPr lang="en-US" sz="2400" dirty="0" err="1"/>
              <a:t>tænke</a:t>
            </a:r>
            <a:r>
              <a:rPr lang="en-US" sz="2400" dirty="0"/>
              <a:t>, </a:t>
            </a:r>
            <a:r>
              <a:rPr lang="en-US" sz="2400" dirty="0" err="1"/>
              <a:t>notere</a:t>
            </a:r>
            <a:r>
              <a:rPr lang="en-US" sz="2400" dirty="0"/>
              <a:t>, </a:t>
            </a:r>
            <a:r>
              <a:rPr lang="en-US" sz="2400" dirty="0" err="1"/>
              <a:t>tegne</a:t>
            </a:r>
            <a:r>
              <a:rPr lang="en-US" sz="2400" dirty="0"/>
              <a:t>, </a:t>
            </a:r>
            <a:r>
              <a:rPr lang="en-US" sz="2400" dirty="0" err="1"/>
              <a:t>tjekke</a:t>
            </a:r>
            <a:r>
              <a:rPr lang="en-US" sz="2400" dirty="0"/>
              <a:t> op </a:t>
            </a:r>
            <a:r>
              <a:rPr lang="en-US" sz="2400" dirty="0" err="1"/>
              <a:t>på</a:t>
            </a:r>
            <a:r>
              <a:rPr lang="en-US" sz="2400" dirty="0"/>
              <a:t> </a:t>
            </a:r>
            <a:r>
              <a:rPr lang="en-US" sz="2400" dirty="0" err="1"/>
              <a:t>skrivevejledning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formalia</a:t>
            </a:r>
            <a:r>
              <a:rPr lang="en-US" sz="2400" dirty="0"/>
              <a:t> -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til</a:t>
            </a:r>
            <a:r>
              <a:rPr lang="en-US" sz="2400" dirty="0"/>
              <a:t> slut </a:t>
            </a:r>
            <a:r>
              <a:rPr lang="en-US" sz="2400" dirty="0" err="1"/>
              <a:t>en</a:t>
            </a:r>
            <a:r>
              <a:rPr lang="en-US" sz="2400" dirty="0"/>
              <a:t> disposition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 err="1"/>
              <a:t>Skrive</a:t>
            </a:r>
            <a:endParaRPr lang="en-US" sz="2400" dirty="0"/>
          </a:p>
          <a:p>
            <a:pPr marL="742950" indent="-457200">
              <a:buFont typeface="+mj-lt"/>
              <a:buAutoNum type="arabicPeriod"/>
            </a:pPr>
            <a:r>
              <a:rPr lang="en-US" sz="2400" dirty="0" err="1"/>
              <a:t>Rette</a:t>
            </a:r>
            <a:r>
              <a:rPr lang="en-US" sz="2400" dirty="0"/>
              <a:t>, </a:t>
            </a:r>
            <a:r>
              <a:rPr lang="en-US" sz="2400" dirty="0" err="1"/>
              <a:t>redigere</a:t>
            </a:r>
            <a:r>
              <a:rPr lang="en-US" sz="2400" dirty="0"/>
              <a:t>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kontrollere</a:t>
            </a:r>
            <a:endParaRPr lang="en-US" sz="24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915D913-EA30-463F-AF1F-49DBBE61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5473" y="6356350"/>
            <a:ext cx="38114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Hanne Heimbürger, HCØL 2022</a:t>
            </a:r>
          </a:p>
        </p:txBody>
      </p:sp>
      <p:pic>
        <p:nvPicPr>
          <p:cNvPr id="7" name="Pladsholder til indhold 6" descr="Et billede, der indeholder udendørs&#10;&#10;Automatisk genereret beskrivelse">
            <a:extLst>
              <a:ext uri="{FF2B5EF4-FFF2-40B4-BE49-F238E27FC236}">
                <a16:creationId xmlns:a16="http://schemas.microsoft.com/office/drawing/2014/main" id="{93672911-B0AD-4249-89BB-D178EC50F0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"/>
          <a:stretch/>
        </p:blipFill>
        <p:spPr>
          <a:xfrm rot="5400000">
            <a:off x="6266720" y="932720"/>
            <a:ext cx="6858000" cy="49925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633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A1BF645C6D65D48B13B6A3F48A4664E" ma:contentTypeVersion="3" ma:contentTypeDescription="Opret et nyt dokument." ma:contentTypeScope="" ma:versionID="fff30cd60506917a538ed9e46e23f0d4">
  <xsd:schema xmlns:xsd="http://www.w3.org/2001/XMLSchema" xmlns:xs="http://www.w3.org/2001/XMLSchema" xmlns:p="http://schemas.microsoft.com/office/2006/metadata/properties" xmlns:ns2="e6d8e2d5-207c-41b0-b012-5ab4c8d7bb11" targetNamespace="http://schemas.microsoft.com/office/2006/metadata/properties" ma:root="true" ma:fieldsID="91307ae30b85dfd8a73d0e9ca34d8839" ns2:_="">
    <xsd:import namespace="e6d8e2d5-207c-41b0-b012-5ab4c8d7bb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d8e2d5-207c-41b0-b012-5ab4c8d7bb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EDA76D-2EB4-499D-A2F0-810AD2F91FC1}"/>
</file>

<file path=customXml/itemProps2.xml><?xml version="1.0" encoding="utf-8"?>
<ds:datastoreItem xmlns:ds="http://schemas.openxmlformats.org/officeDocument/2006/customXml" ds:itemID="{F2C563E6-2D42-4117-8A75-BBFF5F2865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291E59-0A2B-43F4-BA24-F32A427FCD6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835</Words>
  <Application>Microsoft Office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Office-tema</vt:lpstr>
      <vt:lpstr>  Kom godt i gang med SOP   </vt:lpstr>
      <vt:lpstr>Studiebuddies på plads?</vt:lpstr>
      <vt:lpstr>Omvendt brainstorm</vt:lpstr>
      <vt:lpstr>PowerPoint-præsentation</vt:lpstr>
      <vt:lpstr>Opgaven er et argument</vt:lpstr>
      <vt:lpstr>Brug Ciceros Pentagram  </vt:lpstr>
      <vt:lpstr>Gennemse feed back fra tidligere opgaver</vt:lpstr>
      <vt:lpstr>Tip: Forbered den mundtlig del sideløbende</vt:lpstr>
      <vt:lpstr>Parkér præstationsskrækken</vt:lpstr>
      <vt:lpstr>Kom i gang</vt:lpstr>
      <vt:lpstr>Gode råd</vt:lpstr>
      <vt:lpstr>Flere gode råd</vt:lpstr>
      <vt:lpstr>Tjek for typiske fejl</vt:lpstr>
      <vt:lpstr>Brug vejledningerne!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SOP</dc:title>
  <dc:creator>Hanne Heimbürger</dc:creator>
  <cp:lastModifiedBy>Hanne Heimbürger</cp:lastModifiedBy>
  <cp:revision>5</cp:revision>
  <dcterms:created xsi:type="dcterms:W3CDTF">2021-02-26T11:16:37Z</dcterms:created>
  <dcterms:modified xsi:type="dcterms:W3CDTF">2022-02-21T18:35:10Z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0x010100EA1BF645C6D65D48B13B6A3F48A4664E</vt:lpwstr>
  </property>
</Properties>
</file>